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ti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5" r:id="rId1"/>
  </p:sldMasterIdLst>
  <p:notesMasterIdLst>
    <p:notesMasterId r:id="rId19"/>
  </p:notesMasterIdLst>
  <p:sldIdLst>
    <p:sldId id="256" r:id="rId2"/>
    <p:sldId id="257" r:id="rId3"/>
    <p:sldId id="276" r:id="rId4"/>
    <p:sldId id="277" r:id="rId5"/>
    <p:sldId id="278" r:id="rId6"/>
    <p:sldId id="279" r:id="rId7"/>
    <p:sldId id="280" r:id="rId8"/>
    <p:sldId id="281" r:id="rId9"/>
    <p:sldId id="282" r:id="rId10"/>
    <p:sldId id="283" r:id="rId11"/>
    <p:sldId id="284" r:id="rId12"/>
    <p:sldId id="285" r:id="rId13"/>
    <p:sldId id="286" r:id="rId14"/>
    <p:sldId id="287" r:id="rId15"/>
    <p:sldId id="288" r:id="rId16"/>
    <p:sldId id="274" r:id="rId17"/>
    <p:sldId id="275" r:id="rId18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1E23198-9667-4B31-92E0-114E6E03AC2B}">
  <a:tblStyle styleId="{31E23198-9667-4B31-92E0-114E6E03AC2B}" styleName="Table_0">
    <a:wholeTbl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9"/>
    <p:restoredTop sz="94643"/>
  </p:normalViewPr>
  <p:slideViewPr>
    <p:cSldViewPr snapToGrid="0">
      <p:cViewPr varScale="1">
        <p:scale>
          <a:sx n="87" d="100"/>
          <a:sy n="87" d="100"/>
        </p:scale>
        <p:origin x="68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57484496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Shape 1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21833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Shape 1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lnSpc>
                <a:spcPct val="120000"/>
              </a:lnSpc>
              <a:spcBef>
                <a:spcPts val="800"/>
              </a:spcBef>
              <a:buNone/>
            </a:pPr>
            <a:r>
              <a:rPr lang="en" sz="17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small changes to the input data can have large effects on the structure of the tree, due to the hierarchical nature of the tree-growing process, causing errors at the top to affect the rest of the tree.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45544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Shape 1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lnSpc>
                <a:spcPct val="120000"/>
              </a:lnSpc>
              <a:spcBef>
                <a:spcPts val="800"/>
              </a:spcBef>
              <a:buNone/>
            </a:pPr>
            <a:r>
              <a:rPr lang="en" sz="17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small changes to the input data can have large effects on the structure of the tree, due to the hierarchical nature of the tree-growing process, causing errors at the top to affect the rest of the tree.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636509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Shape 1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lnSpc>
                <a:spcPct val="120000"/>
              </a:lnSpc>
              <a:spcBef>
                <a:spcPts val="800"/>
              </a:spcBef>
              <a:buNone/>
            </a:pPr>
            <a:r>
              <a:rPr lang="en" sz="1700" dirty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small changes to the input data can have large effects on the structure of the tree, due to the hierarchical nature of the tree-growing process, causing errors at the top to affect the rest of the tree.</a:t>
            </a: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927392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Shape 2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651549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Shape 2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75924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Shape 1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lnSpc>
                <a:spcPct val="120000"/>
              </a:lnSpc>
              <a:spcBef>
                <a:spcPts val="800"/>
              </a:spcBef>
              <a:buNone/>
            </a:pPr>
            <a:r>
              <a:rPr lang="en" sz="17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small changes to the input data can have large effects on the structure of the tree, due to the hierarchical nature of the tree-growing process, causing errors at the top to affect the rest of the tree.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07335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Shape 1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lnSpc>
                <a:spcPct val="120000"/>
              </a:lnSpc>
              <a:spcBef>
                <a:spcPts val="800"/>
              </a:spcBef>
              <a:buNone/>
            </a:pPr>
            <a:r>
              <a:rPr lang="en" sz="17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small changes to the input data can have large effects on the structure of the tree, due to the hierarchical nature of the tree-growing process, causing errors at the top to affect the rest of the tree.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437512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Shape 1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lnSpc>
                <a:spcPct val="120000"/>
              </a:lnSpc>
              <a:spcBef>
                <a:spcPts val="800"/>
              </a:spcBef>
              <a:buNone/>
            </a:pPr>
            <a:r>
              <a:rPr lang="en" sz="17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small changes to the input data can have large effects on the structure of the tree, due to the hierarchical nature of the tree-growing process, causing errors at the top to affect the rest of the tree.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84561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Shape 1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lnSpc>
                <a:spcPct val="120000"/>
              </a:lnSpc>
              <a:spcBef>
                <a:spcPts val="800"/>
              </a:spcBef>
              <a:buNone/>
            </a:pPr>
            <a:r>
              <a:rPr lang="en" sz="17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small changes to the input data can have large effects on the structure of the tree, due to the hierarchical nature of the tree-growing process, causing errors at the top to affect the rest of the tree.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102228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Shape 1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lnSpc>
                <a:spcPct val="120000"/>
              </a:lnSpc>
              <a:spcBef>
                <a:spcPts val="800"/>
              </a:spcBef>
              <a:buNone/>
            </a:pPr>
            <a:r>
              <a:rPr lang="en" sz="17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small changes to the input data can have large effects on the structure of the tree, due to the hierarchical nature of the tree-growing process, causing errors at the top to affect the rest of the tree.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10782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Shape 1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lnSpc>
                <a:spcPct val="120000"/>
              </a:lnSpc>
              <a:spcBef>
                <a:spcPts val="800"/>
              </a:spcBef>
              <a:buNone/>
            </a:pPr>
            <a:r>
              <a:rPr lang="en" sz="17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small changes to the input data can have large effects on the structure of the tree, due to the hierarchical nature of the tree-growing process, causing errors at the top to affect the rest of the tree.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23674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Shape 1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lnSpc>
                <a:spcPct val="120000"/>
              </a:lnSpc>
              <a:spcBef>
                <a:spcPts val="800"/>
              </a:spcBef>
              <a:buNone/>
            </a:pPr>
            <a:r>
              <a:rPr lang="en" sz="1700" dirty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small changes to the input data can have large effects on the structure of the tree, due to the hierarchical nature of the tree-growing process, causing errors at the top to affect the rest of the tree.</a:t>
            </a: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123624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Shape 1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lnSpc>
                <a:spcPct val="120000"/>
              </a:lnSpc>
              <a:spcBef>
                <a:spcPts val="800"/>
              </a:spcBef>
              <a:buNone/>
            </a:pPr>
            <a:r>
              <a:rPr lang="en" sz="17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small changes to the input data can have large effects on the structure of the tree, due to the hierarchical nature of the tree-growing process, causing errors at the top to affect the rest of the tree.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48353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Shape 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Shape 14"/>
          <p:cNvSpPr txBox="1">
            <a:spLocks noGrp="1"/>
          </p:cNvSpPr>
          <p:nvPr>
            <p:ph type="ctrTitle"/>
          </p:nvPr>
        </p:nvSpPr>
        <p:spPr>
          <a:xfrm>
            <a:off x="1313258" y="975588"/>
            <a:ext cx="6517499" cy="18819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b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indent="0">
              <a:spcBef>
                <a:spcPts val="0"/>
              </a:spcBef>
              <a:buNone/>
              <a:defRPr sz="1400"/>
            </a:lvl2pPr>
            <a:lvl3pPr lvl="2" indent="0">
              <a:spcBef>
                <a:spcPts val="0"/>
              </a:spcBef>
              <a:buNone/>
              <a:defRPr sz="1400"/>
            </a:lvl3pPr>
            <a:lvl4pPr lvl="3" indent="0">
              <a:spcBef>
                <a:spcPts val="0"/>
              </a:spcBef>
              <a:buNone/>
              <a:defRPr sz="1400"/>
            </a:lvl4pPr>
            <a:lvl5pPr lvl="4" indent="0">
              <a:spcBef>
                <a:spcPts val="0"/>
              </a:spcBef>
              <a:buNone/>
              <a:defRPr sz="1400"/>
            </a:lvl5pPr>
            <a:lvl6pPr lvl="5" indent="0">
              <a:spcBef>
                <a:spcPts val="0"/>
              </a:spcBef>
              <a:buNone/>
              <a:defRPr sz="1400"/>
            </a:lvl6pPr>
            <a:lvl7pPr lvl="6" indent="0">
              <a:spcBef>
                <a:spcPts val="0"/>
              </a:spcBef>
              <a:buNone/>
              <a:defRPr sz="1400"/>
            </a:lvl7pPr>
            <a:lvl8pPr lvl="7" indent="0">
              <a:spcBef>
                <a:spcPts val="0"/>
              </a:spcBef>
              <a:buNone/>
              <a:defRPr sz="1400"/>
            </a:lvl8pPr>
            <a:lvl9pPr lvl="8" indent="0">
              <a:spcBef>
                <a:spcPts val="0"/>
              </a:spcBef>
              <a:buNone/>
              <a:defRPr sz="14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ubTitle" idx="1"/>
          </p:nvPr>
        </p:nvSpPr>
        <p:spPr>
          <a:xfrm>
            <a:off x="1313258" y="2914650"/>
            <a:ext cx="6517499" cy="10287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0" marR="0" lvl="0" indent="0" algn="ctr" rtl="0">
              <a:lnSpc>
                <a:spcPct val="120000"/>
              </a:lnSpc>
              <a:spcBef>
                <a:spcPts val="800"/>
              </a:spcBef>
              <a:buClr>
                <a:schemeClr val="dk1"/>
              </a:buClr>
              <a:buFont typeface="Arial"/>
              <a:buNone/>
              <a:defRPr sz="1700" b="0" i="0" u="none" strike="noStrike" cap="none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342900" marR="0" lvl="1" indent="0" algn="ctr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685800" marR="0" lvl="2" indent="0" algn="ctr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028700" marR="0" lvl="3" indent="0" algn="ctr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371600" marR="0" lvl="4" indent="0" algn="ctr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1714500" marR="0" lvl="5" indent="0" algn="ctr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057400" marR="0" lvl="6" indent="0" algn="ctr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2400300" marR="0" lvl="7" indent="0" algn="ctr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2743200" marR="0" lvl="8" indent="0" algn="ctr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dt" idx="10"/>
          </p:nvPr>
        </p:nvSpPr>
        <p:spPr>
          <a:xfrm>
            <a:off x="5759052" y="4412456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ftr" idx="11"/>
          </p:nvPr>
        </p:nvSpPr>
        <p:spPr>
          <a:xfrm>
            <a:off x="685330" y="4412456"/>
            <a:ext cx="5004600" cy="2739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sldNum" idx="12"/>
          </p:nvPr>
        </p:nvSpPr>
        <p:spPr>
          <a:xfrm>
            <a:off x="7885508" y="4412456"/>
            <a:ext cx="573300" cy="273900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  <a:endParaRPr lang="en" sz="800" b="0" i="0" u="none" strike="noStrike" cap="none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anoramic Picture with Caption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Shape 7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Shape 80"/>
          <p:cNvSpPr txBox="1">
            <a:spLocks noGrp="1"/>
          </p:cNvSpPr>
          <p:nvPr>
            <p:ph type="title"/>
          </p:nvPr>
        </p:nvSpPr>
        <p:spPr>
          <a:xfrm>
            <a:off x="685345" y="3217030"/>
            <a:ext cx="7773300" cy="6087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b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Questrial"/>
              <a:buNone/>
              <a:defRPr sz="2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indent="0">
              <a:spcBef>
                <a:spcPts val="0"/>
              </a:spcBef>
              <a:buNone/>
              <a:defRPr sz="1400"/>
            </a:lvl2pPr>
            <a:lvl3pPr lvl="2" indent="0">
              <a:spcBef>
                <a:spcPts val="0"/>
              </a:spcBef>
              <a:buNone/>
              <a:defRPr sz="1400"/>
            </a:lvl3pPr>
            <a:lvl4pPr lvl="3" indent="0">
              <a:spcBef>
                <a:spcPts val="0"/>
              </a:spcBef>
              <a:buNone/>
              <a:defRPr sz="1400"/>
            </a:lvl4pPr>
            <a:lvl5pPr lvl="4" indent="0">
              <a:spcBef>
                <a:spcPts val="0"/>
              </a:spcBef>
              <a:buNone/>
              <a:defRPr sz="1400"/>
            </a:lvl5pPr>
            <a:lvl6pPr lvl="5" indent="0">
              <a:spcBef>
                <a:spcPts val="0"/>
              </a:spcBef>
              <a:buNone/>
              <a:defRPr sz="1400"/>
            </a:lvl6pPr>
            <a:lvl7pPr lvl="6" indent="0">
              <a:spcBef>
                <a:spcPts val="0"/>
              </a:spcBef>
              <a:buNone/>
              <a:defRPr sz="1400"/>
            </a:lvl7pPr>
            <a:lvl8pPr lvl="7" indent="0">
              <a:spcBef>
                <a:spcPts val="0"/>
              </a:spcBef>
              <a:buNone/>
              <a:defRPr sz="1400"/>
            </a:lvl8pPr>
            <a:lvl9pPr lvl="8" indent="0">
              <a:spcBef>
                <a:spcPts val="0"/>
              </a:spcBef>
              <a:buNone/>
              <a:defRPr sz="1400"/>
            </a:lvl9pPr>
          </a:lstStyle>
          <a:p>
            <a:endParaRPr/>
          </a:p>
        </p:txBody>
      </p:sp>
      <p:sp>
        <p:nvSpPr>
          <p:cNvPr id="81" name="Shape 81"/>
          <p:cNvSpPr>
            <a:spLocks noGrp="1"/>
          </p:cNvSpPr>
          <p:nvPr>
            <p:ph type="pic" idx="2"/>
          </p:nvPr>
        </p:nvSpPr>
        <p:spPr>
          <a:xfrm>
            <a:off x="888558" y="523695"/>
            <a:ext cx="7366800" cy="2410500"/>
          </a:xfrm>
          <a:prstGeom prst="roundRect">
            <a:avLst>
              <a:gd name="adj" fmla="val 4944"/>
            </a:avLst>
          </a:prstGeom>
          <a:noFill/>
          <a:ln w="82550" cap="sq" cmpd="sng">
            <a:solidFill>
              <a:srgbClr val="EAEAEA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68575" tIns="68575" rIns="68575" bIns="68575" anchor="t" anchorCtr="0"/>
          <a:lstStyle>
            <a:lvl1pPr marL="0" marR="0" lvl="0" indent="0" algn="ctr" rtl="0">
              <a:lnSpc>
                <a:spcPct val="120000"/>
              </a:lnSpc>
              <a:spcBef>
                <a:spcPts val="800"/>
              </a:spcBef>
              <a:buClr>
                <a:schemeClr val="dk1"/>
              </a:buClr>
              <a:buSzPct val="45833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342900" marR="0" lvl="1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5238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685800" marR="0" lvl="2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61111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028700" marR="0" lvl="3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73333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371600" marR="0" lvl="4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73333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1714500" marR="0" lvl="5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73333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057400" marR="0" lvl="6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73333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2400300" marR="0" lvl="7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73333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2743200" marR="0" lvl="8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73333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82" name="Shape 82"/>
          <p:cNvSpPr txBox="1">
            <a:spLocks noGrp="1"/>
          </p:cNvSpPr>
          <p:nvPr>
            <p:ph type="body" idx="1"/>
          </p:nvPr>
        </p:nvSpPr>
        <p:spPr>
          <a:xfrm>
            <a:off x="685330" y="3831546"/>
            <a:ext cx="7773300" cy="5118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0" marR="0" lvl="0" indent="0" algn="ctr" rtl="0">
              <a:lnSpc>
                <a:spcPct val="120000"/>
              </a:lnSpc>
              <a:spcBef>
                <a:spcPts val="80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342900" marR="0" lvl="1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685800" marR="0" lvl="2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028700" marR="0" lvl="3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371600" marR="0" lvl="4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1714500" marR="0" lvl="5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057400" marR="0" lvl="6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2400300" marR="0" lvl="7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2743200" marR="0" lvl="8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83" name="Shape 83"/>
          <p:cNvSpPr txBox="1">
            <a:spLocks noGrp="1"/>
          </p:cNvSpPr>
          <p:nvPr>
            <p:ph type="dt" idx="10"/>
          </p:nvPr>
        </p:nvSpPr>
        <p:spPr>
          <a:xfrm>
            <a:off x="5759052" y="4412456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84" name="Shape 84"/>
          <p:cNvSpPr txBox="1">
            <a:spLocks noGrp="1"/>
          </p:cNvSpPr>
          <p:nvPr>
            <p:ph type="ftr" idx="11"/>
          </p:nvPr>
        </p:nvSpPr>
        <p:spPr>
          <a:xfrm>
            <a:off x="685330" y="4412456"/>
            <a:ext cx="5004600" cy="2739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85" name="Shape 85"/>
          <p:cNvSpPr txBox="1">
            <a:spLocks noGrp="1"/>
          </p:cNvSpPr>
          <p:nvPr>
            <p:ph type="sldNum" idx="12"/>
          </p:nvPr>
        </p:nvSpPr>
        <p:spPr>
          <a:xfrm>
            <a:off x="7885508" y="4412456"/>
            <a:ext cx="573300" cy="273900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  <a:endParaRPr lang="en" sz="800" b="0" i="0" u="none" strike="noStrike" cap="none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aption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Shape 8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Shape 88"/>
          <p:cNvSpPr txBox="1">
            <a:spLocks noGrp="1"/>
          </p:cNvSpPr>
          <p:nvPr>
            <p:ph type="title"/>
          </p:nvPr>
        </p:nvSpPr>
        <p:spPr>
          <a:xfrm>
            <a:off x="685330" y="457199"/>
            <a:ext cx="7773300" cy="25704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Questrial"/>
              <a:buNone/>
              <a:defRPr sz="2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indent="0">
              <a:spcBef>
                <a:spcPts val="0"/>
              </a:spcBef>
              <a:buNone/>
              <a:defRPr sz="1400"/>
            </a:lvl2pPr>
            <a:lvl3pPr lvl="2" indent="0">
              <a:spcBef>
                <a:spcPts val="0"/>
              </a:spcBef>
              <a:buNone/>
              <a:defRPr sz="1400"/>
            </a:lvl3pPr>
            <a:lvl4pPr lvl="3" indent="0">
              <a:spcBef>
                <a:spcPts val="0"/>
              </a:spcBef>
              <a:buNone/>
              <a:defRPr sz="1400"/>
            </a:lvl4pPr>
            <a:lvl5pPr lvl="4" indent="0">
              <a:spcBef>
                <a:spcPts val="0"/>
              </a:spcBef>
              <a:buNone/>
              <a:defRPr sz="1400"/>
            </a:lvl5pPr>
            <a:lvl6pPr lvl="5" indent="0">
              <a:spcBef>
                <a:spcPts val="0"/>
              </a:spcBef>
              <a:buNone/>
              <a:defRPr sz="1400"/>
            </a:lvl6pPr>
            <a:lvl7pPr lvl="6" indent="0">
              <a:spcBef>
                <a:spcPts val="0"/>
              </a:spcBef>
              <a:buNone/>
              <a:defRPr sz="1400"/>
            </a:lvl7pPr>
            <a:lvl8pPr lvl="7" indent="0">
              <a:spcBef>
                <a:spcPts val="0"/>
              </a:spcBef>
              <a:buNone/>
              <a:defRPr sz="1400"/>
            </a:lvl8pPr>
            <a:lvl9pPr lvl="8" indent="0">
              <a:spcBef>
                <a:spcPts val="0"/>
              </a:spcBef>
              <a:buNone/>
              <a:defRPr sz="1400"/>
            </a:lvl9pPr>
          </a:lstStyle>
          <a:p>
            <a:endParaRPr/>
          </a:p>
        </p:txBody>
      </p:sp>
      <p:sp>
        <p:nvSpPr>
          <p:cNvPr id="89" name="Shape 89"/>
          <p:cNvSpPr txBox="1">
            <a:spLocks noGrp="1"/>
          </p:cNvSpPr>
          <p:nvPr>
            <p:ph type="body" idx="1"/>
          </p:nvPr>
        </p:nvSpPr>
        <p:spPr>
          <a:xfrm>
            <a:off x="685331" y="3153615"/>
            <a:ext cx="7773300" cy="11898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ctr" rtl="0">
              <a:lnSpc>
                <a:spcPct val="120000"/>
              </a:lnSpc>
              <a:spcBef>
                <a:spcPts val="80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342900" marR="0" lvl="1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685800" marR="0" lvl="2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028700" marR="0" lvl="3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371600" marR="0" lvl="4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1714500" marR="0" lvl="5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057400" marR="0" lvl="6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2400300" marR="0" lvl="7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2743200" marR="0" lvl="8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90" name="Shape 90"/>
          <p:cNvSpPr txBox="1">
            <a:spLocks noGrp="1"/>
          </p:cNvSpPr>
          <p:nvPr>
            <p:ph type="dt" idx="10"/>
          </p:nvPr>
        </p:nvSpPr>
        <p:spPr>
          <a:xfrm>
            <a:off x="5759052" y="4412456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91" name="Shape 91"/>
          <p:cNvSpPr txBox="1">
            <a:spLocks noGrp="1"/>
          </p:cNvSpPr>
          <p:nvPr>
            <p:ph type="ftr" idx="11"/>
          </p:nvPr>
        </p:nvSpPr>
        <p:spPr>
          <a:xfrm>
            <a:off x="685330" y="4412456"/>
            <a:ext cx="5004600" cy="2739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92" name="Shape 92"/>
          <p:cNvSpPr txBox="1">
            <a:spLocks noGrp="1"/>
          </p:cNvSpPr>
          <p:nvPr>
            <p:ph type="sldNum" idx="12"/>
          </p:nvPr>
        </p:nvSpPr>
        <p:spPr>
          <a:xfrm>
            <a:off x="7885508" y="4412456"/>
            <a:ext cx="573300" cy="273900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  <a:endParaRPr lang="en" sz="800" b="0" i="0" u="none" strike="noStrike" cap="none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 with Caption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Shape 9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Shape 95"/>
          <p:cNvSpPr txBox="1">
            <a:spLocks noGrp="1"/>
          </p:cNvSpPr>
          <p:nvPr>
            <p:ph type="title"/>
          </p:nvPr>
        </p:nvSpPr>
        <p:spPr>
          <a:xfrm>
            <a:off x="1084659" y="457200"/>
            <a:ext cx="6977100" cy="22446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Questrial"/>
              <a:buNone/>
              <a:defRPr sz="2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indent="0">
              <a:spcBef>
                <a:spcPts val="0"/>
              </a:spcBef>
              <a:buNone/>
              <a:defRPr sz="1400"/>
            </a:lvl2pPr>
            <a:lvl3pPr lvl="2" indent="0">
              <a:spcBef>
                <a:spcPts val="0"/>
              </a:spcBef>
              <a:buNone/>
              <a:defRPr sz="1400"/>
            </a:lvl3pPr>
            <a:lvl4pPr lvl="3" indent="0">
              <a:spcBef>
                <a:spcPts val="0"/>
              </a:spcBef>
              <a:buNone/>
              <a:defRPr sz="1400"/>
            </a:lvl4pPr>
            <a:lvl5pPr lvl="4" indent="0">
              <a:spcBef>
                <a:spcPts val="0"/>
              </a:spcBef>
              <a:buNone/>
              <a:defRPr sz="1400"/>
            </a:lvl5pPr>
            <a:lvl6pPr lvl="5" indent="0">
              <a:spcBef>
                <a:spcPts val="0"/>
              </a:spcBef>
              <a:buNone/>
              <a:defRPr sz="1400"/>
            </a:lvl6pPr>
            <a:lvl7pPr lvl="6" indent="0">
              <a:spcBef>
                <a:spcPts val="0"/>
              </a:spcBef>
              <a:buNone/>
              <a:defRPr sz="1400"/>
            </a:lvl7pPr>
            <a:lvl8pPr lvl="7" indent="0">
              <a:spcBef>
                <a:spcPts val="0"/>
              </a:spcBef>
              <a:buNone/>
              <a:defRPr sz="1400"/>
            </a:lvl8pPr>
            <a:lvl9pPr lvl="8" indent="0">
              <a:spcBef>
                <a:spcPts val="0"/>
              </a:spcBef>
              <a:buNone/>
              <a:defRPr sz="1400"/>
            </a:lvl9pPr>
          </a:lstStyle>
          <a:p>
            <a:endParaRPr/>
          </a:p>
        </p:txBody>
      </p:sp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1290482" y="2707524"/>
            <a:ext cx="6564300" cy="4461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0" marR="0" lvl="0" indent="0" algn="l" rtl="0">
              <a:lnSpc>
                <a:spcPct val="120000"/>
              </a:lnSpc>
              <a:spcBef>
                <a:spcPts val="800"/>
              </a:spcBef>
              <a:buClr>
                <a:schemeClr val="dk1"/>
              </a:buClr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342900" marR="0" lvl="1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685800" marR="0" lvl="2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028700" marR="0" lvl="3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371600" marR="0" lvl="4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1714500" marR="0" lvl="5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057400" marR="0" lvl="6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2400300" marR="0" lvl="7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2743200" marR="0" lvl="8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97" name="Shape 97"/>
          <p:cNvSpPr txBox="1">
            <a:spLocks noGrp="1"/>
          </p:cNvSpPr>
          <p:nvPr>
            <p:ph type="body" idx="2"/>
          </p:nvPr>
        </p:nvSpPr>
        <p:spPr>
          <a:xfrm>
            <a:off x="685330" y="3279597"/>
            <a:ext cx="7773300" cy="10659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ctr" rtl="0">
              <a:lnSpc>
                <a:spcPct val="120000"/>
              </a:lnSpc>
              <a:spcBef>
                <a:spcPts val="80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342900" marR="0" lvl="1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685800" marR="0" lvl="2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028700" marR="0" lvl="3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371600" marR="0" lvl="4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1714500" marR="0" lvl="5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057400" marR="0" lvl="6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2400300" marR="0" lvl="7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2743200" marR="0" lvl="8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98" name="Shape 98"/>
          <p:cNvSpPr txBox="1">
            <a:spLocks noGrp="1"/>
          </p:cNvSpPr>
          <p:nvPr>
            <p:ph type="dt" idx="10"/>
          </p:nvPr>
        </p:nvSpPr>
        <p:spPr>
          <a:xfrm>
            <a:off x="5759052" y="4412456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99" name="Shape 99"/>
          <p:cNvSpPr txBox="1">
            <a:spLocks noGrp="1"/>
          </p:cNvSpPr>
          <p:nvPr>
            <p:ph type="ftr" idx="11"/>
          </p:nvPr>
        </p:nvSpPr>
        <p:spPr>
          <a:xfrm>
            <a:off x="685330" y="4412456"/>
            <a:ext cx="5004600" cy="2739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00" name="Shape 100"/>
          <p:cNvSpPr txBox="1">
            <a:spLocks noGrp="1"/>
          </p:cNvSpPr>
          <p:nvPr>
            <p:ph type="sldNum" idx="12"/>
          </p:nvPr>
        </p:nvSpPr>
        <p:spPr>
          <a:xfrm>
            <a:off x="7885508" y="4412456"/>
            <a:ext cx="573300" cy="273900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  <a:endParaRPr lang="en" sz="800" b="0" i="0" u="none" strike="noStrike" cap="none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101" name="Shape 101"/>
          <p:cNvSpPr txBox="1"/>
          <p:nvPr/>
        </p:nvSpPr>
        <p:spPr>
          <a:xfrm>
            <a:off x="751115" y="565624"/>
            <a:ext cx="457199" cy="438600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Questrial"/>
              <a:buNone/>
            </a:pPr>
            <a:r>
              <a:rPr lang="en" sz="6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“</a:t>
            </a:r>
          </a:p>
        </p:txBody>
      </p:sp>
      <p:sp>
        <p:nvSpPr>
          <p:cNvPr id="102" name="Shape 102"/>
          <p:cNvSpPr txBox="1"/>
          <p:nvPr/>
        </p:nvSpPr>
        <p:spPr>
          <a:xfrm>
            <a:off x="7918168" y="2245183"/>
            <a:ext cx="457200" cy="438600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Clr>
                <a:schemeClr val="dk1"/>
              </a:buClr>
              <a:buSzPct val="25000"/>
              <a:buFont typeface="Questrial"/>
              <a:buNone/>
            </a:pPr>
            <a:r>
              <a:rPr lang="en" sz="6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Name Card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Shape 10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Shape 105"/>
          <p:cNvSpPr txBox="1">
            <a:spLocks noGrp="1"/>
          </p:cNvSpPr>
          <p:nvPr>
            <p:ph type="title"/>
          </p:nvPr>
        </p:nvSpPr>
        <p:spPr>
          <a:xfrm>
            <a:off x="685331" y="1604040"/>
            <a:ext cx="7773300" cy="18840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b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Questrial"/>
              <a:buNone/>
              <a:defRPr sz="2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indent="0">
              <a:spcBef>
                <a:spcPts val="0"/>
              </a:spcBef>
              <a:buNone/>
              <a:defRPr sz="1400"/>
            </a:lvl2pPr>
            <a:lvl3pPr lvl="2" indent="0">
              <a:spcBef>
                <a:spcPts val="0"/>
              </a:spcBef>
              <a:buNone/>
              <a:defRPr sz="1400"/>
            </a:lvl3pPr>
            <a:lvl4pPr lvl="3" indent="0">
              <a:spcBef>
                <a:spcPts val="0"/>
              </a:spcBef>
              <a:buNone/>
              <a:defRPr sz="1400"/>
            </a:lvl4pPr>
            <a:lvl5pPr lvl="4" indent="0">
              <a:spcBef>
                <a:spcPts val="0"/>
              </a:spcBef>
              <a:buNone/>
              <a:defRPr sz="1400"/>
            </a:lvl5pPr>
            <a:lvl6pPr lvl="5" indent="0">
              <a:spcBef>
                <a:spcPts val="0"/>
              </a:spcBef>
              <a:buNone/>
              <a:defRPr sz="1400"/>
            </a:lvl6pPr>
            <a:lvl7pPr lvl="6" indent="0">
              <a:spcBef>
                <a:spcPts val="0"/>
              </a:spcBef>
              <a:buNone/>
              <a:defRPr sz="1400"/>
            </a:lvl7pPr>
            <a:lvl8pPr lvl="7" indent="0">
              <a:spcBef>
                <a:spcPts val="0"/>
              </a:spcBef>
              <a:buNone/>
              <a:defRPr sz="1400"/>
            </a:lvl8pPr>
            <a:lvl9pPr lvl="8" indent="0">
              <a:spcBef>
                <a:spcPts val="0"/>
              </a:spcBef>
              <a:buNone/>
              <a:defRPr sz="1400"/>
            </a:lvl9pPr>
          </a:lstStyle>
          <a:p>
            <a:endParaRPr/>
          </a:p>
        </p:txBody>
      </p:sp>
      <p:sp>
        <p:nvSpPr>
          <p:cNvPr id="106" name="Shape 106"/>
          <p:cNvSpPr txBox="1">
            <a:spLocks noGrp="1"/>
          </p:cNvSpPr>
          <p:nvPr>
            <p:ph type="body" idx="1"/>
          </p:nvPr>
        </p:nvSpPr>
        <p:spPr>
          <a:xfrm>
            <a:off x="685331" y="3496751"/>
            <a:ext cx="7773300" cy="8556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0" marR="0" lvl="0" indent="0" algn="ctr" rtl="0">
              <a:lnSpc>
                <a:spcPct val="120000"/>
              </a:lnSpc>
              <a:spcBef>
                <a:spcPts val="80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342900" marR="0" lvl="1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685800" marR="0" lvl="2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028700" marR="0" lvl="3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371600" marR="0" lvl="4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1714500" marR="0" lvl="5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057400" marR="0" lvl="6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2400300" marR="0" lvl="7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2743200" marR="0" lvl="8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07" name="Shape 107"/>
          <p:cNvSpPr txBox="1">
            <a:spLocks noGrp="1"/>
          </p:cNvSpPr>
          <p:nvPr>
            <p:ph type="dt" idx="10"/>
          </p:nvPr>
        </p:nvSpPr>
        <p:spPr>
          <a:xfrm>
            <a:off x="5759052" y="4412456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08" name="Shape 108"/>
          <p:cNvSpPr txBox="1">
            <a:spLocks noGrp="1"/>
          </p:cNvSpPr>
          <p:nvPr>
            <p:ph type="ftr" idx="11"/>
          </p:nvPr>
        </p:nvSpPr>
        <p:spPr>
          <a:xfrm>
            <a:off x="685330" y="4412456"/>
            <a:ext cx="5004600" cy="2739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09" name="Shape 109"/>
          <p:cNvSpPr txBox="1">
            <a:spLocks noGrp="1"/>
          </p:cNvSpPr>
          <p:nvPr>
            <p:ph type="sldNum" idx="12"/>
          </p:nvPr>
        </p:nvSpPr>
        <p:spPr>
          <a:xfrm>
            <a:off x="7885508" y="4412456"/>
            <a:ext cx="573300" cy="273900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  <a:endParaRPr lang="en" sz="800" b="0" i="0" u="none" strike="noStrike" cap="none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 Column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Shape 1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Shape 112"/>
          <p:cNvSpPr txBox="1">
            <a:spLocks noGrp="1"/>
          </p:cNvSpPr>
          <p:nvPr>
            <p:ph type="title"/>
          </p:nvPr>
        </p:nvSpPr>
        <p:spPr>
          <a:xfrm>
            <a:off x="685330" y="457200"/>
            <a:ext cx="7773300" cy="12039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Questrial"/>
              <a:buNone/>
              <a:defRPr sz="27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indent="0">
              <a:spcBef>
                <a:spcPts val="0"/>
              </a:spcBef>
              <a:buNone/>
              <a:defRPr sz="1400"/>
            </a:lvl2pPr>
            <a:lvl3pPr lvl="2" indent="0">
              <a:spcBef>
                <a:spcPts val="0"/>
              </a:spcBef>
              <a:buNone/>
              <a:defRPr sz="1400"/>
            </a:lvl3pPr>
            <a:lvl4pPr lvl="3" indent="0">
              <a:spcBef>
                <a:spcPts val="0"/>
              </a:spcBef>
              <a:buNone/>
              <a:defRPr sz="1400"/>
            </a:lvl4pPr>
            <a:lvl5pPr lvl="4" indent="0">
              <a:spcBef>
                <a:spcPts val="0"/>
              </a:spcBef>
              <a:buNone/>
              <a:defRPr sz="1400"/>
            </a:lvl5pPr>
            <a:lvl6pPr lvl="5" indent="0">
              <a:spcBef>
                <a:spcPts val="0"/>
              </a:spcBef>
              <a:buNone/>
              <a:defRPr sz="1400"/>
            </a:lvl6pPr>
            <a:lvl7pPr lvl="6" indent="0">
              <a:spcBef>
                <a:spcPts val="0"/>
              </a:spcBef>
              <a:buNone/>
              <a:defRPr sz="1400"/>
            </a:lvl7pPr>
            <a:lvl8pPr lvl="7" indent="0">
              <a:spcBef>
                <a:spcPts val="0"/>
              </a:spcBef>
              <a:buNone/>
              <a:defRPr sz="1400"/>
            </a:lvl8pPr>
            <a:lvl9pPr lvl="8" indent="0">
              <a:spcBef>
                <a:spcPts val="0"/>
              </a:spcBef>
              <a:buNone/>
              <a:defRPr sz="1400"/>
            </a:lvl9pPr>
          </a:lstStyle>
          <a:p>
            <a:endParaRPr/>
          </a:p>
        </p:txBody>
      </p:sp>
      <p:sp>
        <p:nvSpPr>
          <p:cNvPr id="113" name="Shape 113"/>
          <p:cNvSpPr txBox="1">
            <a:spLocks noGrp="1"/>
          </p:cNvSpPr>
          <p:nvPr>
            <p:ph type="body" idx="1"/>
          </p:nvPr>
        </p:nvSpPr>
        <p:spPr>
          <a:xfrm>
            <a:off x="685330" y="1775319"/>
            <a:ext cx="2474100" cy="4323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b" anchorCtr="0"/>
          <a:lstStyle>
            <a:lvl1pPr marL="0" marR="0" lvl="0" indent="0" algn="ctr" rtl="0">
              <a:lnSpc>
                <a:spcPct val="85000"/>
              </a:lnSpc>
              <a:spcBef>
                <a:spcPts val="800"/>
              </a:spcBef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342900" marR="0" lvl="1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685800" marR="0" lvl="2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028700" marR="0" lvl="3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371600" marR="0" lvl="4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1714500" marR="0" lvl="5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057400" marR="0" lvl="6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2400300" marR="0" lvl="7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2743200" marR="0" lvl="8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14" name="Shape 114"/>
          <p:cNvSpPr txBox="1">
            <a:spLocks noGrp="1"/>
          </p:cNvSpPr>
          <p:nvPr>
            <p:ph type="body" idx="2"/>
          </p:nvPr>
        </p:nvSpPr>
        <p:spPr>
          <a:xfrm>
            <a:off x="685330" y="2207516"/>
            <a:ext cx="2474100" cy="21360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0" marR="0" lvl="0" indent="0" algn="ctr" rtl="0">
              <a:lnSpc>
                <a:spcPct val="120000"/>
              </a:lnSpc>
              <a:spcBef>
                <a:spcPts val="800"/>
              </a:spcBef>
              <a:buClr>
                <a:schemeClr val="dk1"/>
              </a:buClr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342900" marR="0" lvl="1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685800" marR="0" lvl="2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028700" marR="0" lvl="3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371600" marR="0" lvl="4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1714500" marR="0" lvl="5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057400" marR="0" lvl="6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2400300" marR="0" lvl="7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2743200" marR="0" lvl="8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15" name="Shape 115"/>
          <p:cNvSpPr txBox="1">
            <a:spLocks noGrp="1"/>
          </p:cNvSpPr>
          <p:nvPr>
            <p:ph type="body" idx="3"/>
          </p:nvPr>
        </p:nvSpPr>
        <p:spPr>
          <a:xfrm>
            <a:off x="3339291" y="1775319"/>
            <a:ext cx="2468700" cy="4323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b" anchorCtr="0"/>
          <a:lstStyle>
            <a:lvl1pPr marL="0" marR="0" lvl="0" indent="0" algn="ctr" rtl="0">
              <a:lnSpc>
                <a:spcPct val="85000"/>
              </a:lnSpc>
              <a:spcBef>
                <a:spcPts val="800"/>
              </a:spcBef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342900" marR="0" lvl="1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685800" marR="0" lvl="2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028700" marR="0" lvl="3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371600" marR="0" lvl="4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1714500" marR="0" lvl="5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057400" marR="0" lvl="6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2400300" marR="0" lvl="7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2743200" marR="0" lvl="8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16" name="Shape 116"/>
          <p:cNvSpPr txBox="1">
            <a:spLocks noGrp="1"/>
          </p:cNvSpPr>
          <p:nvPr>
            <p:ph type="body" idx="4"/>
          </p:nvPr>
        </p:nvSpPr>
        <p:spPr>
          <a:xfrm>
            <a:off x="3331011" y="2207516"/>
            <a:ext cx="2477400" cy="21360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0" marR="0" lvl="0" indent="0" algn="ctr" rtl="0">
              <a:lnSpc>
                <a:spcPct val="120000"/>
              </a:lnSpc>
              <a:spcBef>
                <a:spcPts val="800"/>
              </a:spcBef>
              <a:buClr>
                <a:schemeClr val="dk1"/>
              </a:buClr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342900" marR="0" lvl="1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685800" marR="0" lvl="2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028700" marR="0" lvl="3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371600" marR="0" lvl="4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1714500" marR="0" lvl="5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057400" marR="0" lvl="6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2400300" marR="0" lvl="7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2743200" marR="0" lvl="8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17" name="Shape 117"/>
          <p:cNvSpPr txBox="1">
            <a:spLocks noGrp="1"/>
          </p:cNvSpPr>
          <p:nvPr>
            <p:ph type="body" idx="5"/>
          </p:nvPr>
        </p:nvSpPr>
        <p:spPr>
          <a:xfrm>
            <a:off x="5979973" y="1775319"/>
            <a:ext cx="2478599" cy="4323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b" anchorCtr="0"/>
          <a:lstStyle>
            <a:lvl1pPr marL="0" marR="0" lvl="0" indent="0" algn="ctr" rtl="0">
              <a:lnSpc>
                <a:spcPct val="85000"/>
              </a:lnSpc>
              <a:spcBef>
                <a:spcPts val="800"/>
              </a:spcBef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342900" marR="0" lvl="1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685800" marR="0" lvl="2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028700" marR="0" lvl="3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371600" marR="0" lvl="4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1714500" marR="0" lvl="5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057400" marR="0" lvl="6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2400300" marR="0" lvl="7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2743200" marR="0" lvl="8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18" name="Shape 118"/>
          <p:cNvSpPr txBox="1">
            <a:spLocks noGrp="1"/>
          </p:cNvSpPr>
          <p:nvPr>
            <p:ph type="body" idx="6"/>
          </p:nvPr>
        </p:nvSpPr>
        <p:spPr>
          <a:xfrm>
            <a:off x="5979973" y="2207516"/>
            <a:ext cx="2478599" cy="21360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0" marR="0" lvl="0" indent="0" algn="ctr" rtl="0">
              <a:lnSpc>
                <a:spcPct val="120000"/>
              </a:lnSpc>
              <a:spcBef>
                <a:spcPts val="800"/>
              </a:spcBef>
              <a:buClr>
                <a:schemeClr val="dk1"/>
              </a:buClr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342900" marR="0" lvl="1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685800" marR="0" lvl="2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028700" marR="0" lvl="3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371600" marR="0" lvl="4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1714500" marR="0" lvl="5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057400" marR="0" lvl="6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2400300" marR="0" lvl="7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2743200" marR="0" lvl="8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19" name="Shape 119"/>
          <p:cNvSpPr txBox="1">
            <a:spLocks noGrp="1"/>
          </p:cNvSpPr>
          <p:nvPr>
            <p:ph type="dt" idx="10"/>
          </p:nvPr>
        </p:nvSpPr>
        <p:spPr>
          <a:xfrm>
            <a:off x="5759052" y="4412456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20" name="Shape 120"/>
          <p:cNvSpPr txBox="1">
            <a:spLocks noGrp="1"/>
          </p:cNvSpPr>
          <p:nvPr>
            <p:ph type="ftr" idx="11"/>
          </p:nvPr>
        </p:nvSpPr>
        <p:spPr>
          <a:xfrm>
            <a:off x="685330" y="4412456"/>
            <a:ext cx="5004600" cy="2739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21" name="Shape 121"/>
          <p:cNvSpPr txBox="1">
            <a:spLocks noGrp="1"/>
          </p:cNvSpPr>
          <p:nvPr>
            <p:ph type="sldNum" idx="12"/>
          </p:nvPr>
        </p:nvSpPr>
        <p:spPr>
          <a:xfrm>
            <a:off x="7885508" y="4412456"/>
            <a:ext cx="573300" cy="273900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  <a:endParaRPr lang="en" sz="800" b="0" i="0" u="none" strike="noStrike" cap="none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 Picture Column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Shape 12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Shape 124"/>
          <p:cNvSpPr txBox="1">
            <a:spLocks noGrp="1"/>
          </p:cNvSpPr>
          <p:nvPr>
            <p:ph type="title"/>
          </p:nvPr>
        </p:nvSpPr>
        <p:spPr>
          <a:xfrm>
            <a:off x="685330" y="458079"/>
            <a:ext cx="7773300" cy="12030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Questrial"/>
              <a:buNone/>
              <a:defRPr sz="27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indent="0">
              <a:spcBef>
                <a:spcPts val="0"/>
              </a:spcBef>
              <a:buNone/>
              <a:defRPr sz="1400"/>
            </a:lvl2pPr>
            <a:lvl3pPr lvl="2" indent="0">
              <a:spcBef>
                <a:spcPts val="0"/>
              </a:spcBef>
              <a:buNone/>
              <a:defRPr sz="1400"/>
            </a:lvl3pPr>
            <a:lvl4pPr lvl="3" indent="0">
              <a:spcBef>
                <a:spcPts val="0"/>
              </a:spcBef>
              <a:buNone/>
              <a:defRPr sz="1400"/>
            </a:lvl4pPr>
            <a:lvl5pPr lvl="4" indent="0">
              <a:spcBef>
                <a:spcPts val="0"/>
              </a:spcBef>
              <a:buNone/>
              <a:defRPr sz="1400"/>
            </a:lvl5pPr>
            <a:lvl6pPr lvl="5" indent="0">
              <a:spcBef>
                <a:spcPts val="0"/>
              </a:spcBef>
              <a:buNone/>
              <a:defRPr sz="1400"/>
            </a:lvl6pPr>
            <a:lvl7pPr lvl="6" indent="0">
              <a:spcBef>
                <a:spcPts val="0"/>
              </a:spcBef>
              <a:buNone/>
              <a:defRPr sz="1400"/>
            </a:lvl7pPr>
            <a:lvl8pPr lvl="7" indent="0">
              <a:spcBef>
                <a:spcPts val="0"/>
              </a:spcBef>
              <a:buNone/>
              <a:defRPr sz="1400"/>
            </a:lvl8pPr>
            <a:lvl9pPr lvl="8" indent="0">
              <a:spcBef>
                <a:spcPts val="0"/>
              </a:spcBef>
              <a:buNone/>
              <a:defRPr sz="1400"/>
            </a:lvl9pPr>
          </a:lstStyle>
          <a:p>
            <a:endParaRPr/>
          </a:p>
        </p:txBody>
      </p:sp>
      <p:sp>
        <p:nvSpPr>
          <p:cNvPr id="125" name="Shape 125"/>
          <p:cNvSpPr txBox="1">
            <a:spLocks noGrp="1"/>
          </p:cNvSpPr>
          <p:nvPr>
            <p:ph type="body" idx="1"/>
          </p:nvPr>
        </p:nvSpPr>
        <p:spPr>
          <a:xfrm>
            <a:off x="685330" y="3153614"/>
            <a:ext cx="2472300" cy="432299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b" anchorCtr="0"/>
          <a:lstStyle>
            <a:lvl1pPr marL="0" marR="0" lvl="0" indent="0" algn="ctr" rtl="0">
              <a:lnSpc>
                <a:spcPct val="85000"/>
              </a:lnSpc>
              <a:spcBef>
                <a:spcPts val="800"/>
              </a:spcBef>
              <a:buClr>
                <a:schemeClr val="dk1"/>
              </a:buClr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342900" marR="0" lvl="1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685800" marR="0" lvl="2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028700" marR="0" lvl="3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371600" marR="0" lvl="4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1714500" marR="0" lvl="5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057400" marR="0" lvl="6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2400300" marR="0" lvl="7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2743200" marR="0" lvl="8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26" name="Shape 126"/>
          <p:cNvSpPr>
            <a:spLocks noGrp="1"/>
          </p:cNvSpPr>
          <p:nvPr>
            <p:ph type="pic" idx="2"/>
          </p:nvPr>
        </p:nvSpPr>
        <p:spPr>
          <a:xfrm>
            <a:off x="685330" y="1775319"/>
            <a:ext cx="2472300" cy="1143000"/>
          </a:xfrm>
          <a:prstGeom prst="roundRect">
            <a:avLst>
              <a:gd name="adj" fmla="val 9363"/>
            </a:avLst>
          </a:prstGeom>
          <a:noFill/>
          <a:ln w="82550" cap="sq" cmpd="sng">
            <a:solidFill>
              <a:srgbClr val="EAEAEA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68575" tIns="68575" rIns="68575" bIns="68575" anchor="t" anchorCtr="0"/>
          <a:lstStyle>
            <a:lvl1pPr marL="0" marR="0" lvl="0" indent="0" algn="ctr" rtl="0">
              <a:lnSpc>
                <a:spcPct val="120000"/>
              </a:lnSpc>
              <a:spcBef>
                <a:spcPts val="800"/>
              </a:spcBef>
              <a:buClr>
                <a:schemeClr val="dk1"/>
              </a:buClr>
              <a:buSzPct val="91666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342900" marR="0" lvl="1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91666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685800" marR="0" lvl="2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91666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028700" marR="0" lvl="3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91666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371600" marR="0" lvl="4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91666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1714500" marR="0" lvl="5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91666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057400" marR="0" lvl="6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91666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2400300" marR="0" lvl="7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91666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2743200" marR="0" lvl="8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91666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27" name="Shape 127"/>
          <p:cNvSpPr txBox="1">
            <a:spLocks noGrp="1"/>
          </p:cNvSpPr>
          <p:nvPr>
            <p:ph type="body" idx="3"/>
          </p:nvPr>
        </p:nvSpPr>
        <p:spPr>
          <a:xfrm>
            <a:off x="685330" y="3585811"/>
            <a:ext cx="2472300" cy="7575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0" marR="0" lvl="0" indent="0" algn="ctr" rtl="0">
              <a:lnSpc>
                <a:spcPct val="120000"/>
              </a:lnSpc>
              <a:spcBef>
                <a:spcPts val="800"/>
              </a:spcBef>
              <a:buClr>
                <a:schemeClr val="dk1"/>
              </a:buClr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342900" marR="0" lvl="1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685800" marR="0" lvl="2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028700" marR="0" lvl="3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371600" marR="0" lvl="4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1714500" marR="0" lvl="5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057400" marR="0" lvl="6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2400300" marR="0" lvl="7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2743200" marR="0" lvl="8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28" name="Shape 128"/>
          <p:cNvSpPr txBox="1">
            <a:spLocks noGrp="1"/>
          </p:cNvSpPr>
          <p:nvPr>
            <p:ph type="body" idx="4"/>
          </p:nvPr>
        </p:nvSpPr>
        <p:spPr>
          <a:xfrm>
            <a:off x="3332069" y="3153614"/>
            <a:ext cx="2476500" cy="432299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b" anchorCtr="0"/>
          <a:lstStyle>
            <a:lvl1pPr marL="0" marR="0" lvl="0" indent="0" algn="ctr" rtl="0">
              <a:lnSpc>
                <a:spcPct val="85000"/>
              </a:lnSpc>
              <a:spcBef>
                <a:spcPts val="800"/>
              </a:spcBef>
              <a:buClr>
                <a:schemeClr val="dk1"/>
              </a:buClr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342900" marR="0" lvl="1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685800" marR="0" lvl="2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028700" marR="0" lvl="3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371600" marR="0" lvl="4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1714500" marR="0" lvl="5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057400" marR="0" lvl="6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2400300" marR="0" lvl="7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2743200" marR="0" lvl="8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29" name="Shape 129"/>
          <p:cNvSpPr>
            <a:spLocks noGrp="1"/>
          </p:cNvSpPr>
          <p:nvPr>
            <p:ph type="pic" idx="5"/>
          </p:nvPr>
        </p:nvSpPr>
        <p:spPr>
          <a:xfrm>
            <a:off x="3331011" y="1775319"/>
            <a:ext cx="2477400" cy="1143000"/>
          </a:xfrm>
          <a:prstGeom prst="roundRect">
            <a:avLst>
              <a:gd name="adj" fmla="val 8841"/>
            </a:avLst>
          </a:prstGeom>
          <a:noFill/>
          <a:ln w="82550" cap="sq" cmpd="sng">
            <a:solidFill>
              <a:srgbClr val="EAEAEA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68575" tIns="68575" rIns="68575" bIns="68575" anchor="t" anchorCtr="0"/>
          <a:lstStyle>
            <a:lvl1pPr marL="0" marR="0" lvl="0" indent="0" algn="ctr" rtl="0">
              <a:lnSpc>
                <a:spcPct val="120000"/>
              </a:lnSpc>
              <a:spcBef>
                <a:spcPts val="800"/>
              </a:spcBef>
              <a:buClr>
                <a:schemeClr val="dk1"/>
              </a:buClr>
              <a:buSzPct val="91666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342900" marR="0" lvl="1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91666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685800" marR="0" lvl="2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91666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028700" marR="0" lvl="3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91666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371600" marR="0" lvl="4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91666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1714500" marR="0" lvl="5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91666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057400" marR="0" lvl="6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91666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2400300" marR="0" lvl="7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91666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2743200" marR="0" lvl="8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91666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30" name="Shape 130"/>
          <p:cNvSpPr txBox="1">
            <a:spLocks noGrp="1"/>
          </p:cNvSpPr>
          <p:nvPr>
            <p:ph type="body" idx="6"/>
          </p:nvPr>
        </p:nvSpPr>
        <p:spPr>
          <a:xfrm>
            <a:off x="3331011" y="3585810"/>
            <a:ext cx="2477400" cy="7575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0" marR="0" lvl="0" indent="0" algn="ctr" rtl="0">
              <a:lnSpc>
                <a:spcPct val="120000"/>
              </a:lnSpc>
              <a:spcBef>
                <a:spcPts val="800"/>
              </a:spcBef>
              <a:buClr>
                <a:schemeClr val="dk1"/>
              </a:buClr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342900" marR="0" lvl="1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685800" marR="0" lvl="2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028700" marR="0" lvl="3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371600" marR="0" lvl="4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1714500" marR="0" lvl="5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057400" marR="0" lvl="6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2400300" marR="0" lvl="7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2743200" marR="0" lvl="8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31" name="Shape 131"/>
          <p:cNvSpPr txBox="1">
            <a:spLocks noGrp="1"/>
          </p:cNvSpPr>
          <p:nvPr>
            <p:ph type="body" idx="7"/>
          </p:nvPr>
        </p:nvSpPr>
        <p:spPr>
          <a:xfrm>
            <a:off x="5979973" y="3153614"/>
            <a:ext cx="2475599" cy="432299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b" anchorCtr="0"/>
          <a:lstStyle>
            <a:lvl1pPr marL="0" marR="0" lvl="0" indent="0" algn="ctr" rtl="0">
              <a:lnSpc>
                <a:spcPct val="85000"/>
              </a:lnSpc>
              <a:spcBef>
                <a:spcPts val="800"/>
              </a:spcBef>
              <a:buClr>
                <a:schemeClr val="dk1"/>
              </a:buClr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342900" marR="0" lvl="1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685800" marR="0" lvl="2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028700" marR="0" lvl="3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371600" marR="0" lvl="4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1714500" marR="0" lvl="5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057400" marR="0" lvl="6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2400300" marR="0" lvl="7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2743200" marR="0" lvl="8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32" name="Shape 132"/>
          <p:cNvSpPr>
            <a:spLocks noGrp="1"/>
          </p:cNvSpPr>
          <p:nvPr>
            <p:ph type="pic" idx="8"/>
          </p:nvPr>
        </p:nvSpPr>
        <p:spPr>
          <a:xfrm>
            <a:off x="5979973" y="1775319"/>
            <a:ext cx="2478599" cy="1143000"/>
          </a:xfrm>
          <a:prstGeom prst="roundRect">
            <a:avLst>
              <a:gd name="adj" fmla="val 8841"/>
            </a:avLst>
          </a:prstGeom>
          <a:noFill/>
          <a:ln w="82550" cap="sq" cmpd="sng">
            <a:solidFill>
              <a:srgbClr val="EAEAEA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68575" tIns="68575" rIns="68575" bIns="68575" anchor="t" anchorCtr="0"/>
          <a:lstStyle>
            <a:lvl1pPr marL="0" marR="0" lvl="0" indent="0" algn="ctr" rtl="0">
              <a:lnSpc>
                <a:spcPct val="120000"/>
              </a:lnSpc>
              <a:spcBef>
                <a:spcPts val="800"/>
              </a:spcBef>
              <a:buClr>
                <a:schemeClr val="dk1"/>
              </a:buClr>
              <a:buSzPct val="91666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342900" marR="0" lvl="1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91666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685800" marR="0" lvl="2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91666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028700" marR="0" lvl="3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91666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371600" marR="0" lvl="4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91666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1714500" marR="0" lvl="5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91666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057400" marR="0" lvl="6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91666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2400300" marR="0" lvl="7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91666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2743200" marR="0" lvl="8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91666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33" name="Shape 133"/>
          <p:cNvSpPr txBox="1">
            <a:spLocks noGrp="1"/>
          </p:cNvSpPr>
          <p:nvPr>
            <p:ph type="body" idx="9"/>
          </p:nvPr>
        </p:nvSpPr>
        <p:spPr>
          <a:xfrm>
            <a:off x="5979879" y="3585808"/>
            <a:ext cx="2478899" cy="7575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0" marR="0" lvl="0" indent="0" algn="ctr" rtl="0">
              <a:lnSpc>
                <a:spcPct val="120000"/>
              </a:lnSpc>
              <a:spcBef>
                <a:spcPts val="800"/>
              </a:spcBef>
              <a:buClr>
                <a:schemeClr val="dk1"/>
              </a:buClr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342900" marR="0" lvl="1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685800" marR="0" lvl="2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028700" marR="0" lvl="3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371600" marR="0" lvl="4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1714500" marR="0" lvl="5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057400" marR="0" lvl="6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2400300" marR="0" lvl="7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2743200" marR="0" lvl="8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34" name="Shape 134"/>
          <p:cNvSpPr txBox="1">
            <a:spLocks noGrp="1"/>
          </p:cNvSpPr>
          <p:nvPr>
            <p:ph type="dt" idx="10"/>
          </p:nvPr>
        </p:nvSpPr>
        <p:spPr>
          <a:xfrm>
            <a:off x="5759052" y="4412456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35" name="Shape 135"/>
          <p:cNvSpPr txBox="1">
            <a:spLocks noGrp="1"/>
          </p:cNvSpPr>
          <p:nvPr>
            <p:ph type="ftr" idx="11"/>
          </p:nvPr>
        </p:nvSpPr>
        <p:spPr>
          <a:xfrm>
            <a:off x="685330" y="4412456"/>
            <a:ext cx="5004600" cy="2739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36" name="Shape 136"/>
          <p:cNvSpPr txBox="1">
            <a:spLocks noGrp="1"/>
          </p:cNvSpPr>
          <p:nvPr>
            <p:ph type="sldNum" idx="12"/>
          </p:nvPr>
        </p:nvSpPr>
        <p:spPr>
          <a:xfrm>
            <a:off x="7885508" y="4412456"/>
            <a:ext cx="573300" cy="273900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  <a:endParaRPr lang="en" sz="800" b="0" i="0" u="none" strike="noStrike" cap="none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itle and Vertical Text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Shape 13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Shape 139"/>
          <p:cNvSpPr txBox="1">
            <a:spLocks noGrp="1"/>
          </p:cNvSpPr>
          <p:nvPr>
            <p:ph type="title"/>
          </p:nvPr>
        </p:nvSpPr>
        <p:spPr>
          <a:xfrm>
            <a:off x="685331" y="463887"/>
            <a:ext cx="7773300" cy="11970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Questrial"/>
              <a:buNone/>
              <a:defRPr sz="27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indent="0">
              <a:spcBef>
                <a:spcPts val="0"/>
              </a:spcBef>
              <a:buNone/>
              <a:defRPr sz="1400"/>
            </a:lvl2pPr>
            <a:lvl3pPr lvl="2" indent="0">
              <a:spcBef>
                <a:spcPts val="0"/>
              </a:spcBef>
              <a:buNone/>
              <a:defRPr sz="1400"/>
            </a:lvl3pPr>
            <a:lvl4pPr lvl="3" indent="0">
              <a:spcBef>
                <a:spcPts val="0"/>
              </a:spcBef>
              <a:buNone/>
              <a:defRPr sz="1400"/>
            </a:lvl4pPr>
            <a:lvl5pPr lvl="4" indent="0">
              <a:spcBef>
                <a:spcPts val="0"/>
              </a:spcBef>
              <a:buNone/>
              <a:defRPr sz="1400"/>
            </a:lvl5pPr>
            <a:lvl6pPr lvl="5" indent="0">
              <a:spcBef>
                <a:spcPts val="0"/>
              </a:spcBef>
              <a:buNone/>
              <a:defRPr sz="1400"/>
            </a:lvl6pPr>
            <a:lvl7pPr lvl="6" indent="0">
              <a:spcBef>
                <a:spcPts val="0"/>
              </a:spcBef>
              <a:buNone/>
              <a:defRPr sz="1400"/>
            </a:lvl7pPr>
            <a:lvl8pPr lvl="7" indent="0">
              <a:spcBef>
                <a:spcPts val="0"/>
              </a:spcBef>
              <a:buNone/>
              <a:defRPr sz="1400"/>
            </a:lvl8pPr>
            <a:lvl9pPr lvl="8" indent="0">
              <a:spcBef>
                <a:spcPts val="0"/>
              </a:spcBef>
              <a:buNone/>
              <a:defRPr sz="1400"/>
            </a:lvl9pPr>
          </a:lstStyle>
          <a:p>
            <a:endParaRPr/>
          </a:p>
        </p:txBody>
      </p:sp>
      <p:sp>
        <p:nvSpPr>
          <p:cNvPr id="140" name="Shape 140"/>
          <p:cNvSpPr txBox="1">
            <a:spLocks noGrp="1"/>
          </p:cNvSpPr>
          <p:nvPr>
            <p:ph type="body" idx="1"/>
          </p:nvPr>
        </p:nvSpPr>
        <p:spPr>
          <a:xfrm rot="5400000">
            <a:off x="3288020" y="-827330"/>
            <a:ext cx="2568000" cy="77733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177800" marR="0" lvl="0" indent="-76200" algn="l" rtl="0">
              <a:lnSpc>
                <a:spcPct val="120000"/>
              </a:lnSpc>
              <a:spcBef>
                <a:spcPts val="800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520700" marR="0" lvl="1" indent="-8890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863600" marR="0" lvl="2" indent="-10160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206500" marR="0" lvl="3" indent="-11430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549400" marR="0" lvl="4" indent="-11430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1892300" marR="0" lvl="5" indent="-11430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235200" marR="0" lvl="6" indent="-11430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2578100" marR="0" lvl="7" indent="-11430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2921000" marR="0" lvl="8" indent="-11430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41" name="Shape 141"/>
          <p:cNvSpPr txBox="1">
            <a:spLocks noGrp="1"/>
          </p:cNvSpPr>
          <p:nvPr>
            <p:ph type="dt" idx="10"/>
          </p:nvPr>
        </p:nvSpPr>
        <p:spPr>
          <a:xfrm>
            <a:off x="5759052" y="4412456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42" name="Shape 142"/>
          <p:cNvSpPr txBox="1">
            <a:spLocks noGrp="1"/>
          </p:cNvSpPr>
          <p:nvPr>
            <p:ph type="ftr" idx="11"/>
          </p:nvPr>
        </p:nvSpPr>
        <p:spPr>
          <a:xfrm>
            <a:off x="685330" y="4412456"/>
            <a:ext cx="5004600" cy="2739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43" name="Shape 143"/>
          <p:cNvSpPr txBox="1">
            <a:spLocks noGrp="1"/>
          </p:cNvSpPr>
          <p:nvPr>
            <p:ph type="sldNum" idx="12"/>
          </p:nvPr>
        </p:nvSpPr>
        <p:spPr>
          <a:xfrm>
            <a:off x="7885508" y="4412456"/>
            <a:ext cx="573300" cy="273900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  <a:endParaRPr lang="en" sz="800" b="0" i="0" u="none" strike="noStrike" cap="none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Vertical Title and Text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Shape 1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Shape 146"/>
          <p:cNvSpPr txBox="1">
            <a:spLocks noGrp="1"/>
          </p:cNvSpPr>
          <p:nvPr>
            <p:ph type="title"/>
          </p:nvPr>
        </p:nvSpPr>
        <p:spPr>
          <a:xfrm rot="5400000">
            <a:off x="5558119" y="1442850"/>
            <a:ext cx="3886200" cy="19149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Questrial"/>
              <a:buNone/>
              <a:defRPr sz="27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indent="0">
              <a:spcBef>
                <a:spcPts val="0"/>
              </a:spcBef>
              <a:buNone/>
              <a:defRPr sz="1400"/>
            </a:lvl2pPr>
            <a:lvl3pPr lvl="2" indent="0">
              <a:spcBef>
                <a:spcPts val="0"/>
              </a:spcBef>
              <a:buNone/>
              <a:defRPr sz="1400"/>
            </a:lvl3pPr>
            <a:lvl4pPr lvl="3" indent="0">
              <a:spcBef>
                <a:spcPts val="0"/>
              </a:spcBef>
              <a:buNone/>
              <a:defRPr sz="1400"/>
            </a:lvl4pPr>
            <a:lvl5pPr lvl="4" indent="0">
              <a:spcBef>
                <a:spcPts val="0"/>
              </a:spcBef>
              <a:buNone/>
              <a:defRPr sz="1400"/>
            </a:lvl5pPr>
            <a:lvl6pPr lvl="5" indent="0">
              <a:spcBef>
                <a:spcPts val="0"/>
              </a:spcBef>
              <a:buNone/>
              <a:defRPr sz="1400"/>
            </a:lvl6pPr>
            <a:lvl7pPr lvl="6" indent="0">
              <a:spcBef>
                <a:spcPts val="0"/>
              </a:spcBef>
              <a:buNone/>
              <a:defRPr sz="1400"/>
            </a:lvl7pPr>
            <a:lvl8pPr lvl="7" indent="0">
              <a:spcBef>
                <a:spcPts val="0"/>
              </a:spcBef>
              <a:buNone/>
              <a:defRPr sz="1400"/>
            </a:lvl8pPr>
            <a:lvl9pPr lvl="8" indent="0">
              <a:spcBef>
                <a:spcPts val="0"/>
              </a:spcBef>
              <a:buNone/>
              <a:defRPr sz="1400"/>
            </a:lvl9pPr>
          </a:lstStyle>
          <a:p>
            <a:endParaRPr/>
          </a:p>
        </p:txBody>
      </p:sp>
      <p:sp>
        <p:nvSpPr>
          <p:cNvPr id="147" name="Shape 147"/>
          <p:cNvSpPr txBox="1">
            <a:spLocks noGrp="1"/>
          </p:cNvSpPr>
          <p:nvPr>
            <p:ph type="body" idx="1"/>
          </p:nvPr>
        </p:nvSpPr>
        <p:spPr>
          <a:xfrm rot="5400000">
            <a:off x="1614224" y="-471749"/>
            <a:ext cx="3886200" cy="57441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177800" marR="0" lvl="0" indent="-76200" algn="l" rtl="0">
              <a:lnSpc>
                <a:spcPct val="120000"/>
              </a:lnSpc>
              <a:spcBef>
                <a:spcPts val="800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520700" marR="0" lvl="1" indent="-8890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863600" marR="0" lvl="2" indent="-10160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206500" marR="0" lvl="3" indent="-11430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549400" marR="0" lvl="4" indent="-11430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1892300" marR="0" lvl="5" indent="-11430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235200" marR="0" lvl="6" indent="-11430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2578100" marR="0" lvl="7" indent="-11430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2921000" marR="0" lvl="8" indent="-11430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48" name="Shape 148"/>
          <p:cNvSpPr txBox="1">
            <a:spLocks noGrp="1"/>
          </p:cNvSpPr>
          <p:nvPr>
            <p:ph type="dt" idx="10"/>
          </p:nvPr>
        </p:nvSpPr>
        <p:spPr>
          <a:xfrm>
            <a:off x="5759052" y="4412456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49" name="Shape 149"/>
          <p:cNvSpPr txBox="1">
            <a:spLocks noGrp="1"/>
          </p:cNvSpPr>
          <p:nvPr>
            <p:ph type="ftr" idx="11"/>
          </p:nvPr>
        </p:nvSpPr>
        <p:spPr>
          <a:xfrm>
            <a:off x="685330" y="4412456"/>
            <a:ext cx="5004600" cy="2739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50" name="Shape 150"/>
          <p:cNvSpPr txBox="1">
            <a:spLocks noGrp="1"/>
          </p:cNvSpPr>
          <p:nvPr>
            <p:ph type="sldNum" idx="12"/>
          </p:nvPr>
        </p:nvSpPr>
        <p:spPr>
          <a:xfrm>
            <a:off x="7885508" y="4412456"/>
            <a:ext cx="573300" cy="273900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  <a:endParaRPr lang="en" sz="800" b="0" i="0" u="none" strike="noStrike" cap="none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Shape 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685331" y="463887"/>
            <a:ext cx="7773300" cy="11970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Questrial"/>
              <a:buNone/>
              <a:defRPr sz="27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indent="0">
              <a:spcBef>
                <a:spcPts val="0"/>
              </a:spcBef>
              <a:buNone/>
              <a:defRPr sz="1400"/>
            </a:lvl2pPr>
            <a:lvl3pPr lvl="2" indent="0">
              <a:spcBef>
                <a:spcPts val="0"/>
              </a:spcBef>
              <a:buNone/>
              <a:defRPr sz="1400"/>
            </a:lvl3pPr>
            <a:lvl4pPr lvl="3" indent="0">
              <a:spcBef>
                <a:spcPts val="0"/>
              </a:spcBef>
              <a:buNone/>
              <a:defRPr sz="1400"/>
            </a:lvl4pPr>
            <a:lvl5pPr lvl="4" indent="0">
              <a:spcBef>
                <a:spcPts val="0"/>
              </a:spcBef>
              <a:buNone/>
              <a:defRPr sz="1400"/>
            </a:lvl5pPr>
            <a:lvl6pPr lvl="5" indent="0">
              <a:spcBef>
                <a:spcPts val="0"/>
              </a:spcBef>
              <a:buNone/>
              <a:defRPr sz="1400"/>
            </a:lvl6pPr>
            <a:lvl7pPr lvl="6" indent="0">
              <a:spcBef>
                <a:spcPts val="0"/>
              </a:spcBef>
              <a:buNone/>
              <a:defRPr sz="1400"/>
            </a:lvl7pPr>
            <a:lvl8pPr lvl="7" indent="0">
              <a:spcBef>
                <a:spcPts val="0"/>
              </a:spcBef>
              <a:buNone/>
              <a:defRPr sz="1400"/>
            </a:lvl8pPr>
            <a:lvl9pPr lvl="8" indent="0">
              <a:spcBef>
                <a:spcPts val="0"/>
              </a:spcBef>
              <a:buNone/>
              <a:defRPr sz="1400"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685330" y="1775318"/>
            <a:ext cx="7773000" cy="25680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177800" marR="0" lvl="0" indent="-76200" algn="l" rtl="0">
              <a:lnSpc>
                <a:spcPct val="120000"/>
              </a:lnSpc>
              <a:spcBef>
                <a:spcPts val="800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520700" marR="0" lvl="1" indent="-8890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863600" marR="0" lvl="2" indent="-10160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206500" marR="0" lvl="3" indent="-11430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549400" marR="0" lvl="4" indent="-11430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1892300" marR="0" lvl="5" indent="-11430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235200" marR="0" lvl="6" indent="-11430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2578100" marR="0" lvl="7" indent="-11430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2921000" marR="0" lvl="8" indent="-11430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dt" idx="10"/>
          </p:nvPr>
        </p:nvSpPr>
        <p:spPr>
          <a:xfrm>
            <a:off x="5759052" y="4412456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ftr" idx="11"/>
          </p:nvPr>
        </p:nvSpPr>
        <p:spPr>
          <a:xfrm>
            <a:off x="685330" y="4412456"/>
            <a:ext cx="5004600" cy="2739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sldNum" idx="12"/>
          </p:nvPr>
        </p:nvSpPr>
        <p:spPr>
          <a:xfrm>
            <a:off x="7885508" y="4412456"/>
            <a:ext cx="573300" cy="273900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  <a:endParaRPr lang="en" sz="800" b="0" i="0" u="none" strike="noStrike" cap="none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Shape 2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Shape 28"/>
          <p:cNvSpPr txBox="1">
            <a:spLocks noGrp="1"/>
          </p:cNvSpPr>
          <p:nvPr>
            <p:ph type="title"/>
          </p:nvPr>
        </p:nvSpPr>
        <p:spPr>
          <a:xfrm>
            <a:off x="685330" y="621422"/>
            <a:ext cx="7763700" cy="20526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b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indent="0">
              <a:spcBef>
                <a:spcPts val="0"/>
              </a:spcBef>
              <a:buNone/>
              <a:defRPr sz="1400"/>
            </a:lvl2pPr>
            <a:lvl3pPr lvl="2" indent="0">
              <a:spcBef>
                <a:spcPts val="0"/>
              </a:spcBef>
              <a:buNone/>
              <a:defRPr sz="1400"/>
            </a:lvl3pPr>
            <a:lvl4pPr lvl="3" indent="0">
              <a:spcBef>
                <a:spcPts val="0"/>
              </a:spcBef>
              <a:buNone/>
              <a:defRPr sz="1400"/>
            </a:lvl4pPr>
            <a:lvl5pPr lvl="4" indent="0">
              <a:spcBef>
                <a:spcPts val="0"/>
              </a:spcBef>
              <a:buNone/>
              <a:defRPr sz="1400"/>
            </a:lvl5pPr>
            <a:lvl6pPr lvl="5" indent="0">
              <a:spcBef>
                <a:spcPts val="0"/>
              </a:spcBef>
              <a:buNone/>
              <a:defRPr sz="1400"/>
            </a:lvl6pPr>
            <a:lvl7pPr lvl="6" indent="0">
              <a:spcBef>
                <a:spcPts val="0"/>
              </a:spcBef>
              <a:buNone/>
              <a:defRPr sz="1400"/>
            </a:lvl7pPr>
            <a:lvl8pPr lvl="7" indent="0">
              <a:spcBef>
                <a:spcPts val="0"/>
              </a:spcBef>
              <a:buNone/>
              <a:defRPr sz="1400"/>
            </a:lvl8pPr>
            <a:lvl9pPr lvl="8" indent="0">
              <a:spcBef>
                <a:spcPts val="0"/>
              </a:spcBef>
              <a:buNone/>
              <a:defRPr sz="1400"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body" idx="1"/>
          </p:nvPr>
        </p:nvSpPr>
        <p:spPr>
          <a:xfrm>
            <a:off x="685330" y="2743092"/>
            <a:ext cx="7763700" cy="10260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0" marR="0" lvl="0" indent="0" algn="ctr" rtl="0">
              <a:lnSpc>
                <a:spcPct val="120000"/>
              </a:lnSpc>
              <a:spcBef>
                <a:spcPts val="800"/>
              </a:spcBef>
              <a:buClr>
                <a:schemeClr val="dk1"/>
              </a:buClr>
              <a:buFont typeface="Arial"/>
              <a:buNone/>
              <a:defRPr sz="1500" b="0" i="0" u="none" strike="noStrike" cap="none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342900" marR="0" lvl="1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500" b="0" i="0" u="none" strike="noStrike" cap="none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685800" marR="0" lvl="2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028700" marR="0" lvl="3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371600" marR="0" lvl="4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1714500" marR="0" lvl="5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057400" marR="0" lvl="6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2400300" marR="0" lvl="7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2743200" marR="0" lvl="8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dt" idx="10"/>
          </p:nvPr>
        </p:nvSpPr>
        <p:spPr>
          <a:xfrm>
            <a:off x="5759052" y="4412456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ftr" idx="11"/>
          </p:nvPr>
        </p:nvSpPr>
        <p:spPr>
          <a:xfrm>
            <a:off x="685330" y="4412456"/>
            <a:ext cx="5004600" cy="2739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sldNum" idx="12"/>
          </p:nvPr>
        </p:nvSpPr>
        <p:spPr>
          <a:xfrm>
            <a:off x="7885508" y="4412456"/>
            <a:ext cx="573300" cy="273900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  <a:endParaRPr lang="en" sz="800" b="0" i="0" u="none" strike="noStrike" cap="none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Shape 3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Shape 35"/>
          <p:cNvSpPr txBox="1">
            <a:spLocks noGrp="1"/>
          </p:cNvSpPr>
          <p:nvPr>
            <p:ph type="title"/>
          </p:nvPr>
        </p:nvSpPr>
        <p:spPr>
          <a:xfrm>
            <a:off x="685331" y="463887"/>
            <a:ext cx="7773300" cy="11970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Questrial"/>
              <a:buNone/>
              <a:defRPr sz="27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indent="0">
              <a:spcBef>
                <a:spcPts val="0"/>
              </a:spcBef>
              <a:buNone/>
              <a:defRPr sz="1400"/>
            </a:lvl2pPr>
            <a:lvl3pPr lvl="2" indent="0">
              <a:spcBef>
                <a:spcPts val="0"/>
              </a:spcBef>
              <a:buNone/>
              <a:defRPr sz="1400"/>
            </a:lvl3pPr>
            <a:lvl4pPr lvl="3" indent="0">
              <a:spcBef>
                <a:spcPts val="0"/>
              </a:spcBef>
              <a:buNone/>
              <a:defRPr sz="1400"/>
            </a:lvl4pPr>
            <a:lvl5pPr lvl="4" indent="0">
              <a:spcBef>
                <a:spcPts val="0"/>
              </a:spcBef>
              <a:buNone/>
              <a:defRPr sz="1400"/>
            </a:lvl5pPr>
            <a:lvl6pPr lvl="5" indent="0">
              <a:spcBef>
                <a:spcPts val="0"/>
              </a:spcBef>
              <a:buNone/>
              <a:defRPr sz="1400"/>
            </a:lvl6pPr>
            <a:lvl7pPr lvl="6" indent="0">
              <a:spcBef>
                <a:spcPts val="0"/>
              </a:spcBef>
              <a:buNone/>
              <a:defRPr sz="1400"/>
            </a:lvl7pPr>
            <a:lvl8pPr lvl="7" indent="0">
              <a:spcBef>
                <a:spcPts val="0"/>
              </a:spcBef>
              <a:buNone/>
              <a:defRPr sz="1400"/>
            </a:lvl8pPr>
            <a:lvl9pPr lvl="8" indent="0">
              <a:spcBef>
                <a:spcPts val="0"/>
              </a:spcBef>
              <a:buNone/>
              <a:defRPr sz="1400"/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body" idx="1"/>
          </p:nvPr>
        </p:nvSpPr>
        <p:spPr>
          <a:xfrm>
            <a:off x="685330" y="1775318"/>
            <a:ext cx="3829500" cy="25680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177800" marR="0" lvl="0" indent="-76200" algn="l" rtl="0">
              <a:lnSpc>
                <a:spcPct val="120000"/>
              </a:lnSpc>
              <a:spcBef>
                <a:spcPts val="800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520700" marR="0" lvl="1" indent="-8890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863600" marR="0" lvl="2" indent="-10160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206500" marR="0" lvl="3" indent="-11430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549400" marR="0" lvl="4" indent="-11430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1892300" marR="0" lvl="5" indent="-11430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235200" marR="0" lvl="6" indent="-11430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2578100" marR="0" lvl="7" indent="-11430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2921000" marR="0" lvl="8" indent="-11430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body" idx="2"/>
          </p:nvPr>
        </p:nvSpPr>
        <p:spPr>
          <a:xfrm>
            <a:off x="4629150" y="1775318"/>
            <a:ext cx="3828900" cy="25680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177800" marR="0" lvl="0" indent="-76200" algn="l" rtl="0">
              <a:lnSpc>
                <a:spcPct val="120000"/>
              </a:lnSpc>
              <a:spcBef>
                <a:spcPts val="800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520700" marR="0" lvl="1" indent="-8890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863600" marR="0" lvl="2" indent="-10160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206500" marR="0" lvl="3" indent="-11430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549400" marR="0" lvl="4" indent="-11430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1892300" marR="0" lvl="5" indent="-11430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235200" marR="0" lvl="6" indent="-11430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2578100" marR="0" lvl="7" indent="-11430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2921000" marR="0" lvl="8" indent="-11430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dt" idx="10"/>
          </p:nvPr>
        </p:nvSpPr>
        <p:spPr>
          <a:xfrm>
            <a:off x="5759052" y="4412456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ftr" idx="11"/>
          </p:nvPr>
        </p:nvSpPr>
        <p:spPr>
          <a:xfrm>
            <a:off x="685330" y="4412456"/>
            <a:ext cx="5004600" cy="2739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7885508" y="4412456"/>
            <a:ext cx="573300" cy="273900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  <a:endParaRPr lang="en" sz="800" b="0" i="0" u="none" strike="noStrike" cap="none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Shape 4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Shape 43"/>
          <p:cNvSpPr txBox="1">
            <a:spLocks noGrp="1"/>
          </p:cNvSpPr>
          <p:nvPr>
            <p:ph type="title"/>
          </p:nvPr>
        </p:nvSpPr>
        <p:spPr>
          <a:xfrm>
            <a:off x="685331" y="463887"/>
            <a:ext cx="7773300" cy="11970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Questrial"/>
              <a:buNone/>
              <a:defRPr sz="27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indent="0">
              <a:spcBef>
                <a:spcPts val="0"/>
              </a:spcBef>
              <a:buNone/>
              <a:defRPr sz="1400"/>
            </a:lvl2pPr>
            <a:lvl3pPr lvl="2" indent="0">
              <a:spcBef>
                <a:spcPts val="0"/>
              </a:spcBef>
              <a:buNone/>
              <a:defRPr sz="1400"/>
            </a:lvl3pPr>
            <a:lvl4pPr lvl="3" indent="0">
              <a:spcBef>
                <a:spcPts val="0"/>
              </a:spcBef>
              <a:buNone/>
              <a:defRPr sz="1400"/>
            </a:lvl4pPr>
            <a:lvl5pPr lvl="4" indent="0">
              <a:spcBef>
                <a:spcPts val="0"/>
              </a:spcBef>
              <a:buNone/>
              <a:defRPr sz="1400"/>
            </a:lvl5pPr>
            <a:lvl6pPr lvl="5" indent="0">
              <a:spcBef>
                <a:spcPts val="0"/>
              </a:spcBef>
              <a:buNone/>
              <a:defRPr sz="1400"/>
            </a:lvl6pPr>
            <a:lvl7pPr lvl="6" indent="0">
              <a:spcBef>
                <a:spcPts val="0"/>
              </a:spcBef>
              <a:buNone/>
              <a:defRPr sz="1400"/>
            </a:lvl7pPr>
            <a:lvl8pPr lvl="7" indent="0">
              <a:spcBef>
                <a:spcPts val="0"/>
              </a:spcBef>
              <a:buNone/>
              <a:defRPr sz="1400"/>
            </a:lvl8pPr>
            <a:lvl9pPr lvl="8" indent="0">
              <a:spcBef>
                <a:spcPts val="0"/>
              </a:spcBef>
              <a:buNone/>
              <a:defRPr sz="1400"/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body" idx="1"/>
          </p:nvPr>
        </p:nvSpPr>
        <p:spPr>
          <a:xfrm>
            <a:off x="859746" y="1778263"/>
            <a:ext cx="3655200" cy="5100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b" anchorCtr="0"/>
          <a:lstStyle>
            <a:lvl1pPr marL="0" marR="0" lvl="0" indent="0" algn="l" rtl="0">
              <a:lnSpc>
                <a:spcPct val="85000"/>
              </a:lnSpc>
              <a:spcBef>
                <a:spcPts val="8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342900" marR="0" lvl="1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685800" marR="0" lvl="2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028700" marR="0" lvl="3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371600" marR="0" lvl="4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1714500" marR="0" lvl="5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057400" marR="0" lvl="6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2400300" marR="0" lvl="7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2743200" marR="0" lvl="8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body" idx="2"/>
          </p:nvPr>
        </p:nvSpPr>
        <p:spPr>
          <a:xfrm>
            <a:off x="685330" y="2288258"/>
            <a:ext cx="3829500" cy="2054999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177800" marR="0" lvl="0" indent="-76200" algn="l" rtl="0">
              <a:lnSpc>
                <a:spcPct val="120000"/>
              </a:lnSpc>
              <a:spcBef>
                <a:spcPts val="800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520700" marR="0" lvl="1" indent="-8890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863600" marR="0" lvl="2" indent="-10160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206500" marR="0" lvl="3" indent="-11430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549400" marR="0" lvl="4" indent="-11430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1892300" marR="0" lvl="5" indent="-11430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235200" marR="0" lvl="6" indent="-11430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2578100" marR="0" lvl="7" indent="-11430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2921000" marR="0" lvl="8" indent="-11430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3"/>
          </p:nvPr>
        </p:nvSpPr>
        <p:spPr>
          <a:xfrm>
            <a:off x="4797317" y="1778263"/>
            <a:ext cx="3661500" cy="5100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b" anchorCtr="0"/>
          <a:lstStyle>
            <a:lvl1pPr marL="0" marR="0" lvl="0" indent="0" algn="l" rtl="0">
              <a:lnSpc>
                <a:spcPct val="85000"/>
              </a:lnSpc>
              <a:spcBef>
                <a:spcPts val="8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342900" marR="0" lvl="1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685800" marR="0" lvl="2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028700" marR="0" lvl="3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371600" marR="0" lvl="4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1714500" marR="0" lvl="5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057400" marR="0" lvl="6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2400300" marR="0" lvl="7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2743200" marR="0" lvl="8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body" idx="4"/>
          </p:nvPr>
        </p:nvSpPr>
        <p:spPr>
          <a:xfrm>
            <a:off x="4629150" y="2288258"/>
            <a:ext cx="3829200" cy="2054999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177800" marR="0" lvl="0" indent="-76200" algn="l" rtl="0">
              <a:lnSpc>
                <a:spcPct val="120000"/>
              </a:lnSpc>
              <a:spcBef>
                <a:spcPts val="800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520700" marR="0" lvl="1" indent="-8890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863600" marR="0" lvl="2" indent="-10160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206500" marR="0" lvl="3" indent="-11430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549400" marR="0" lvl="4" indent="-11430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1892300" marR="0" lvl="5" indent="-11430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235200" marR="0" lvl="6" indent="-11430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2578100" marR="0" lvl="7" indent="-11430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2921000" marR="0" lvl="8" indent="-11430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dt" idx="10"/>
          </p:nvPr>
        </p:nvSpPr>
        <p:spPr>
          <a:xfrm>
            <a:off x="5759052" y="4412456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ftr" idx="11"/>
          </p:nvPr>
        </p:nvSpPr>
        <p:spPr>
          <a:xfrm>
            <a:off x="685330" y="4412456"/>
            <a:ext cx="5004600" cy="2739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sldNum" idx="12"/>
          </p:nvPr>
        </p:nvSpPr>
        <p:spPr>
          <a:xfrm>
            <a:off x="7885508" y="4412456"/>
            <a:ext cx="573300" cy="273900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  <a:endParaRPr lang="en" sz="800" b="0" i="0" u="none" strike="noStrike" cap="none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Shape 5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Shape 53"/>
          <p:cNvSpPr txBox="1">
            <a:spLocks noGrp="1"/>
          </p:cNvSpPr>
          <p:nvPr>
            <p:ph type="title"/>
          </p:nvPr>
        </p:nvSpPr>
        <p:spPr>
          <a:xfrm>
            <a:off x="685331" y="463887"/>
            <a:ext cx="7773300" cy="11970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Questrial"/>
              <a:buNone/>
              <a:defRPr sz="27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indent="0">
              <a:spcBef>
                <a:spcPts val="0"/>
              </a:spcBef>
              <a:buNone/>
              <a:defRPr sz="1400"/>
            </a:lvl2pPr>
            <a:lvl3pPr lvl="2" indent="0">
              <a:spcBef>
                <a:spcPts val="0"/>
              </a:spcBef>
              <a:buNone/>
              <a:defRPr sz="1400"/>
            </a:lvl3pPr>
            <a:lvl4pPr lvl="3" indent="0">
              <a:spcBef>
                <a:spcPts val="0"/>
              </a:spcBef>
              <a:buNone/>
              <a:defRPr sz="1400"/>
            </a:lvl4pPr>
            <a:lvl5pPr lvl="4" indent="0">
              <a:spcBef>
                <a:spcPts val="0"/>
              </a:spcBef>
              <a:buNone/>
              <a:defRPr sz="1400"/>
            </a:lvl5pPr>
            <a:lvl6pPr lvl="5" indent="0">
              <a:spcBef>
                <a:spcPts val="0"/>
              </a:spcBef>
              <a:buNone/>
              <a:defRPr sz="1400"/>
            </a:lvl6pPr>
            <a:lvl7pPr lvl="6" indent="0">
              <a:spcBef>
                <a:spcPts val="0"/>
              </a:spcBef>
              <a:buNone/>
              <a:defRPr sz="1400"/>
            </a:lvl7pPr>
            <a:lvl8pPr lvl="7" indent="0">
              <a:spcBef>
                <a:spcPts val="0"/>
              </a:spcBef>
              <a:buNone/>
              <a:defRPr sz="1400"/>
            </a:lvl8pPr>
            <a:lvl9pPr lvl="8" indent="0">
              <a:spcBef>
                <a:spcPts val="0"/>
              </a:spcBef>
              <a:buNone/>
              <a:defRPr sz="1400"/>
            </a:lvl9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dt" idx="10"/>
          </p:nvPr>
        </p:nvSpPr>
        <p:spPr>
          <a:xfrm>
            <a:off x="5759052" y="4412456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ftr" idx="11"/>
          </p:nvPr>
        </p:nvSpPr>
        <p:spPr>
          <a:xfrm>
            <a:off x="685330" y="4412456"/>
            <a:ext cx="5004600" cy="2739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sldNum" idx="12"/>
          </p:nvPr>
        </p:nvSpPr>
        <p:spPr>
          <a:xfrm>
            <a:off x="7885508" y="4412456"/>
            <a:ext cx="573300" cy="273900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  <a:endParaRPr lang="en" sz="800" b="0" i="0" u="none" strike="noStrike" cap="none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Shape 5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Shape 59"/>
          <p:cNvSpPr txBox="1">
            <a:spLocks noGrp="1"/>
          </p:cNvSpPr>
          <p:nvPr>
            <p:ph type="dt" idx="10"/>
          </p:nvPr>
        </p:nvSpPr>
        <p:spPr>
          <a:xfrm>
            <a:off x="5759052" y="4412456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ftr" idx="11"/>
          </p:nvPr>
        </p:nvSpPr>
        <p:spPr>
          <a:xfrm>
            <a:off x="685330" y="4412456"/>
            <a:ext cx="5004600" cy="2739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sldNum" idx="12"/>
          </p:nvPr>
        </p:nvSpPr>
        <p:spPr>
          <a:xfrm>
            <a:off x="7885508" y="4412456"/>
            <a:ext cx="573300" cy="273900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  <a:endParaRPr lang="en" sz="800" b="0" i="0" u="none" strike="noStrike" cap="none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Shape 6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Shape 64"/>
          <p:cNvSpPr txBox="1">
            <a:spLocks noGrp="1"/>
          </p:cNvSpPr>
          <p:nvPr>
            <p:ph type="title"/>
          </p:nvPr>
        </p:nvSpPr>
        <p:spPr>
          <a:xfrm>
            <a:off x="685331" y="457200"/>
            <a:ext cx="2951700" cy="15174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b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Questrial"/>
              <a:buNone/>
              <a:defRPr sz="2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indent="0">
              <a:spcBef>
                <a:spcPts val="0"/>
              </a:spcBef>
              <a:buNone/>
              <a:defRPr sz="1400"/>
            </a:lvl2pPr>
            <a:lvl3pPr lvl="2" indent="0">
              <a:spcBef>
                <a:spcPts val="0"/>
              </a:spcBef>
              <a:buNone/>
              <a:defRPr sz="1400"/>
            </a:lvl3pPr>
            <a:lvl4pPr lvl="3" indent="0">
              <a:spcBef>
                <a:spcPts val="0"/>
              </a:spcBef>
              <a:buNone/>
              <a:defRPr sz="1400"/>
            </a:lvl4pPr>
            <a:lvl5pPr lvl="4" indent="0">
              <a:spcBef>
                <a:spcPts val="0"/>
              </a:spcBef>
              <a:buNone/>
              <a:defRPr sz="1400"/>
            </a:lvl5pPr>
            <a:lvl6pPr lvl="5" indent="0">
              <a:spcBef>
                <a:spcPts val="0"/>
              </a:spcBef>
              <a:buNone/>
              <a:defRPr sz="1400"/>
            </a:lvl6pPr>
            <a:lvl7pPr lvl="6" indent="0">
              <a:spcBef>
                <a:spcPts val="0"/>
              </a:spcBef>
              <a:buNone/>
              <a:defRPr sz="1400"/>
            </a:lvl7pPr>
            <a:lvl8pPr lvl="7" indent="0">
              <a:spcBef>
                <a:spcPts val="0"/>
              </a:spcBef>
              <a:buNone/>
              <a:defRPr sz="1400"/>
            </a:lvl8pPr>
            <a:lvl9pPr lvl="8" indent="0">
              <a:spcBef>
                <a:spcPts val="0"/>
              </a:spcBef>
              <a:buNone/>
              <a:defRPr sz="1400"/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3808546" y="457200"/>
            <a:ext cx="4649999" cy="38862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177800" marR="0" lvl="0" indent="-76200" algn="l" rtl="0">
              <a:lnSpc>
                <a:spcPct val="120000"/>
              </a:lnSpc>
              <a:spcBef>
                <a:spcPts val="800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520700" marR="0" lvl="1" indent="-8890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863600" marR="0" lvl="2" indent="-10160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206500" marR="0" lvl="3" indent="-11430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549400" marR="0" lvl="4" indent="-11430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1892300" marR="0" lvl="5" indent="-11430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235200" marR="0" lvl="6" indent="-11430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2578100" marR="0" lvl="7" indent="-11430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2921000" marR="0" lvl="8" indent="-11430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66" name="Shape 66"/>
          <p:cNvSpPr txBox="1">
            <a:spLocks noGrp="1"/>
          </p:cNvSpPr>
          <p:nvPr>
            <p:ph type="body" idx="2"/>
          </p:nvPr>
        </p:nvSpPr>
        <p:spPr>
          <a:xfrm>
            <a:off x="685330" y="1974638"/>
            <a:ext cx="2951700" cy="2368799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0" marR="0" lvl="0" indent="0" algn="ctr" rtl="0">
              <a:lnSpc>
                <a:spcPct val="120000"/>
              </a:lnSpc>
              <a:spcBef>
                <a:spcPts val="80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342900" marR="0" lvl="1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685800" marR="0" lvl="2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028700" marR="0" lvl="3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371600" marR="0" lvl="4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1714500" marR="0" lvl="5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057400" marR="0" lvl="6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2400300" marR="0" lvl="7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2743200" marR="0" lvl="8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dt" idx="10"/>
          </p:nvPr>
        </p:nvSpPr>
        <p:spPr>
          <a:xfrm>
            <a:off x="5759052" y="4412456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ftr" idx="11"/>
          </p:nvPr>
        </p:nvSpPr>
        <p:spPr>
          <a:xfrm>
            <a:off x="685330" y="4412456"/>
            <a:ext cx="5004600" cy="2739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sldNum" idx="12"/>
          </p:nvPr>
        </p:nvSpPr>
        <p:spPr>
          <a:xfrm>
            <a:off x="7885508" y="4412456"/>
            <a:ext cx="573300" cy="273900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  <a:endParaRPr lang="en" sz="800" b="0" i="0" u="none" strike="noStrike" cap="none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Shape 7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Shape 72"/>
          <p:cNvSpPr txBox="1">
            <a:spLocks noGrp="1"/>
          </p:cNvSpPr>
          <p:nvPr>
            <p:ph type="title"/>
          </p:nvPr>
        </p:nvSpPr>
        <p:spPr>
          <a:xfrm>
            <a:off x="685330" y="457200"/>
            <a:ext cx="4451100" cy="15174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b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Questrial"/>
              <a:buNone/>
              <a:defRPr sz="2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indent="0">
              <a:spcBef>
                <a:spcPts val="0"/>
              </a:spcBef>
              <a:buNone/>
              <a:defRPr sz="1400"/>
            </a:lvl2pPr>
            <a:lvl3pPr lvl="2" indent="0">
              <a:spcBef>
                <a:spcPts val="0"/>
              </a:spcBef>
              <a:buNone/>
              <a:defRPr sz="1400"/>
            </a:lvl3pPr>
            <a:lvl4pPr lvl="3" indent="0">
              <a:spcBef>
                <a:spcPts val="0"/>
              </a:spcBef>
              <a:buNone/>
              <a:defRPr sz="1400"/>
            </a:lvl4pPr>
            <a:lvl5pPr lvl="4" indent="0">
              <a:spcBef>
                <a:spcPts val="0"/>
              </a:spcBef>
              <a:buNone/>
              <a:defRPr sz="1400"/>
            </a:lvl5pPr>
            <a:lvl6pPr lvl="5" indent="0">
              <a:spcBef>
                <a:spcPts val="0"/>
              </a:spcBef>
              <a:buNone/>
              <a:defRPr sz="1400"/>
            </a:lvl6pPr>
            <a:lvl7pPr lvl="6" indent="0">
              <a:spcBef>
                <a:spcPts val="0"/>
              </a:spcBef>
              <a:buNone/>
              <a:defRPr sz="1400"/>
            </a:lvl7pPr>
            <a:lvl8pPr lvl="7" indent="0">
              <a:spcBef>
                <a:spcPts val="0"/>
              </a:spcBef>
              <a:buNone/>
              <a:defRPr sz="1400"/>
            </a:lvl8pPr>
            <a:lvl9pPr lvl="8" indent="0">
              <a:spcBef>
                <a:spcPts val="0"/>
              </a:spcBef>
              <a:buNone/>
              <a:defRPr sz="1400"/>
            </a:lvl9pPr>
          </a:lstStyle>
          <a:p>
            <a:endParaRPr/>
          </a:p>
        </p:txBody>
      </p:sp>
      <p:sp>
        <p:nvSpPr>
          <p:cNvPr id="73" name="Shape 73"/>
          <p:cNvSpPr>
            <a:spLocks noGrp="1"/>
          </p:cNvSpPr>
          <p:nvPr>
            <p:ph type="pic" idx="2"/>
          </p:nvPr>
        </p:nvSpPr>
        <p:spPr>
          <a:xfrm>
            <a:off x="5568602" y="457200"/>
            <a:ext cx="2441400" cy="3886200"/>
          </a:xfrm>
          <a:prstGeom prst="roundRect">
            <a:avLst>
              <a:gd name="adj" fmla="val 4943"/>
            </a:avLst>
          </a:prstGeom>
          <a:noFill/>
          <a:ln w="82550" cap="sq" cmpd="sng">
            <a:solidFill>
              <a:srgbClr val="EAEAEA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68575" tIns="68575" rIns="68575" bIns="68575" anchor="t" anchorCtr="0"/>
          <a:lstStyle>
            <a:lvl1pPr marL="0" marR="0" lvl="0" indent="0" algn="l" rtl="0">
              <a:lnSpc>
                <a:spcPct val="120000"/>
              </a:lnSpc>
              <a:spcBef>
                <a:spcPts val="800"/>
              </a:spcBef>
              <a:buClr>
                <a:schemeClr val="dk1"/>
              </a:buClr>
              <a:buSzPct val="45833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342900" marR="0" lvl="1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5238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685800" marR="0" lvl="2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61111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028700" marR="0" lvl="3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73333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371600" marR="0" lvl="4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73333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1714500" marR="0" lvl="5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73333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057400" marR="0" lvl="6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73333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2400300" marR="0" lvl="7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73333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2743200" marR="0" lvl="8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73333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685345" y="1974638"/>
            <a:ext cx="4451100" cy="2368799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0" marR="0" lvl="0" indent="0" algn="ctr" rtl="0">
              <a:lnSpc>
                <a:spcPct val="120000"/>
              </a:lnSpc>
              <a:spcBef>
                <a:spcPts val="80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342900" marR="0" lvl="1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685800" marR="0" lvl="2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028700" marR="0" lvl="3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371600" marR="0" lvl="4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1714500" marR="0" lvl="5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057400" marR="0" lvl="6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2400300" marR="0" lvl="7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2743200" marR="0" lvl="8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dt" idx="10"/>
          </p:nvPr>
        </p:nvSpPr>
        <p:spPr>
          <a:xfrm>
            <a:off x="5759052" y="4412456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ftr" idx="11"/>
          </p:nvPr>
        </p:nvSpPr>
        <p:spPr>
          <a:xfrm>
            <a:off x="685330" y="4412456"/>
            <a:ext cx="5004600" cy="2739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sldNum" idx="12"/>
          </p:nvPr>
        </p:nvSpPr>
        <p:spPr>
          <a:xfrm>
            <a:off x="7885508" y="4412456"/>
            <a:ext cx="573300" cy="273900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  <a:endParaRPr lang="en" sz="800" b="0" i="0" u="none" strike="noStrike" cap="none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1"/>
            </a:gs>
            <a:gs pos="100000">
              <a:srgbClr val="B7B7B7"/>
            </a:gs>
          </a:gsLst>
          <a:lin ang="5400000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hape 6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Shape 7"/>
          <p:cNvSpPr txBox="1">
            <a:spLocks noGrp="1"/>
          </p:cNvSpPr>
          <p:nvPr>
            <p:ph type="title"/>
          </p:nvPr>
        </p:nvSpPr>
        <p:spPr>
          <a:xfrm>
            <a:off x="685331" y="463887"/>
            <a:ext cx="7773300" cy="11970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40740"/>
              <a:buFont typeface="Questrial"/>
              <a:buNone/>
              <a:defRPr sz="27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indent="0">
              <a:spcBef>
                <a:spcPts val="0"/>
              </a:spcBef>
              <a:buSzPct val="78571"/>
              <a:buNone/>
              <a:defRPr sz="1400"/>
            </a:lvl2pPr>
            <a:lvl3pPr lvl="2" indent="0">
              <a:spcBef>
                <a:spcPts val="0"/>
              </a:spcBef>
              <a:buSzPct val="78571"/>
              <a:buNone/>
              <a:defRPr sz="1400"/>
            </a:lvl3pPr>
            <a:lvl4pPr lvl="3" indent="0">
              <a:spcBef>
                <a:spcPts val="0"/>
              </a:spcBef>
              <a:buSzPct val="78571"/>
              <a:buNone/>
              <a:defRPr sz="1400"/>
            </a:lvl4pPr>
            <a:lvl5pPr lvl="4" indent="0">
              <a:spcBef>
                <a:spcPts val="0"/>
              </a:spcBef>
              <a:buSzPct val="78571"/>
              <a:buNone/>
              <a:defRPr sz="1400"/>
            </a:lvl5pPr>
            <a:lvl6pPr lvl="5" indent="0">
              <a:spcBef>
                <a:spcPts val="0"/>
              </a:spcBef>
              <a:buSzPct val="78571"/>
              <a:buNone/>
              <a:defRPr sz="1400"/>
            </a:lvl6pPr>
            <a:lvl7pPr lvl="6" indent="0">
              <a:spcBef>
                <a:spcPts val="0"/>
              </a:spcBef>
              <a:buSzPct val="78571"/>
              <a:buNone/>
              <a:defRPr sz="1400"/>
            </a:lvl7pPr>
            <a:lvl8pPr lvl="7" indent="0">
              <a:spcBef>
                <a:spcPts val="0"/>
              </a:spcBef>
              <a:buSzPct val="78571"/>
              <a:buNone/>
              <a:defRPr sz="1400"/>
            </a:lvl8pPr>
            <a:lvl9pPr lvl="8" indent="0">
              <a:spcBef>
                <a:spcPts val="0"/>
              </a:spcBef>
              <a:buSzPct val="78571"/>
              <a:buNone/>
              <a:defRPr sz="1400"/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body" idx="1"/>
          </p:nvPr>
        </p:nvSpPr>
        <p:spPr>
          <a:xfrm>
            <a:off x="685331" y="1775319"/>
            <a:ext cx="7773300" cy="25680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177800" marR="0" lvl="0" indent="-76200" algn="l" rtl="0">
              <a:lnSpc>
                <a:spcPct val="120000"/>
              </a:lnSpc>
              <a:spcBef>
                <a:spcPts val="800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520700" marR="0" lvl="1" indent="-8890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863600" marR="0" lvl="2" indent="-10160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206500" marR="0" lvl="3" indent="-11430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549400" marR="0" lvl="4" indent="-11430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1892300" marR="0" lvl="5" indent="-11430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235200" marR="0" lvl="6" indent="-11430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2578100" marR="0" lvl="7" indent="-11430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2921000" marR="0" lvl="8" indent="-11430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9" name="Shape 9"/>
          <p:cNvSpPr txBox="1">
            <a:spLocks noGrp="1"/>
          </p:cNvSpPr>
          <p:nvPr>
            <p:ph type="dt" idx="10"/>
          </p:nvPr>
        </p:nvSpPr>
        <p:spPr>
          <a:xfrm>
            <a:off x="5759052" y="4412456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r" rtl="0">
              <a:spcBef>
                <a:spcPts val="0"/>
              </a:spcBef>
              <a:buSzPct val="137500"/>
              <a:buNone/>
              <a:defRPr sz="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342900" marR="0" lvl="1" indent="0" algn="l" rtl="0">
              <a:spcBef>
                <a:spcPts val="0"/>
              </a:spcBef>
              <a:buSzPct val="78571"/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685800" marR="0" lvl="2" indent="0" algn="l" rtl="0">
              <a:spcBef>
                <a:spcPts val="0"/>
              </a:spcBef>
              <a:buSzPct val="78571"/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028700" marR="0" lvl="3" indent="0" algn="l" rtl="0">
              <a:spcBef>
                <a:spcPts val="0"/>
              </a:spcBef>
              <a:buSzPct val="78571"/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371600" marR="0" lvl="4" indent="0" algn="l" rtl="0">
              <a:spcBef>
                <a:spcPts val="0"/>
              </a:spcBef>
              <a:buSzPct val="78571"/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1714500" marR="0" lvl="5" indent="0" algn="l" rtl="0">
              <a:spcBef>
                <a:spcPts val="0"/>
              </a:spcBef>
              <a:buSzPct val="78571"/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057400" marR="0" lvl="6" indent="0" algn="l" rtl="0">
              <a:spcBef>
                <a:spcPts val="0"/>
              </a:spcBef>
              <a:buSzPct val="78571"/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2400300" marR="0" lvl="7" indent="0" algn="l" rtl="0">
              <a:spcBef>
                <a:spcPts val="0"/>
              </a:spcBef>
              <a:buSzPct val="78571"/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2743200" marR="0" lvl="8" indent="0" algn="l" rtl="0">
              <a:spcBef>
                <a:spcPts val="0"/>
              </a:spcBef>
              <a:buSzPct val="78571"/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0" name="Shape 10"/>
          <p:cNvSpPr txBox="1">
            <a:spLocks noGrp="1"/>
          </p:cNvSpPr>
          <p:nvPr>
            <p:ph type="ftr" idx="11"/>
          </p:nvPr>
        </p:nvSpPr>
        <p:spPr>
          <a:xfrm>
            <a:off x="685330" y="4412456"/>
            <a:ext cx="5004600" cy="2739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l" rtl="0">
              <a:spcBef>
                <a:spcPts val="0"/>
              </a:spcBef>
              <a:buSzPct val="137500"/>
              <a:buNone/>
              <a:defRPr sz="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342900" marR="0" lvl="1" indent="0" algn="l" rtl="0">
              <a:spcBef>
                <a:spcPts val="0"/>
              </a:spcBef>
              <a:buSzPct val="78571"/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685800" marR="0" lvl="2" indent="0" algn="l" rtl="0">
              <a:spcBef>
                <a:spcPts val="0"/>
              </a:spcBef>
              <a:buSzPct val="78571"/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028700" marR="0" lvl="3" indent="0" algn="l" rtl="0">
              <a:spcBef>
                <a:spcPts val="0"/>
              </a:spcBef>
              <a:buSzPct val="78571"/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371600" marR="0" lvl="4" indent="0" algn="l" rtl="0">
              <a:spcBef>
                <a:spcPts val="0"/>
              </a:spcBef>
              <a:buSzPct val="78571"/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1714500" marR="0" lvl="5" indent="0" algn="l" rtl="0">
              <a:spcBef>
                <a:spcPts val="0"/>
              </a:spcBef>
              <a:buSzPct val="78571"/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057400" marR="0" lvl="6" indent="0" algn="l" rtl="0">
              <a:spcBef>
                <a:spcPts val="0"/>
              </a:spcBef>
              <a:buSzPct val="78571"/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2400300" marR="0" lvl="7" indent="0" algn="l" rtl="0">
              <a:spcBef>
                <a:spcPts val="0"/>
              </a:spcBef>
              <a:buSzPct val="78571"/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2743200" marR="0" lvl="8" indent="0" algn="l" rtl="0">
              <a:spcBef>
                <a:spcPts val="0"/>
              </a:spcBef>
              <a:buSzPct val="78571"/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ldNum" idx="12"/>
          </p:nvPr>
        </p:nvSpPr>
        <p:spPr>
          <a:xfrm>
            <a:off x="7885508" y="4412456"/>
            <a:ext cx="573300" cy="273900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  <a:endParaRPr lang="en" sz="800" b="0" i="0" u="none" strike="noStrike" cap="none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tif"/><Relationship Id="rId3" Type="http://schemas.openxmlformats.org/officeDocument/2006/relationships/image" Target="../media/image21.tif"/><Relationship Id="rId7" Type="http://schemas.openxmlformats.org/officeDocument/2006/relationships/image" Target="../media/image28.t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tif"/><Relationship Id="rId5" Type="http://schemas.openxmlformats.org/officeDocument/2006/relationships/image" Target="../media/image25.tif"/><Relationship Id="rId4" Type="http://schemas.openxmlformats.org/officeDocument/2006/relationships/image" Target="../media/image23.t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jpg"/><Relationship Id="rId5" Type="http://schemas.openxmlformats.org/officeDocument/2006/relationships/image" Target="../media/image32.tif"/><Relationship Id="rId4" Type="http://schemas.openxmlformats.org/officeDocument/2006/relationships/image" Target="../media/image31.t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jpg"/><Relationship Id="rId5" Type="http://schemas.openxmlformats.org/officeDocument/2006/relationships/image" Target="../media/image36.jpg"/><Relationship Id="rId4" Type="http://schemas.openxmlformats.org/officeDocument/2006/relationships/image" Target="../media/image35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jp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9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3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emf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jpg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jpg"/><Relationship Id="rId5" Type="http://schemas.openxmlformats.org/officeDocument/2006/relationships/image" Target="../media/image17.jpg"/><Relationship Id="rId4" Type="http://schemas.openxmlformats.org/officeDocument/2006/relationships/image" Target="../media/image14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jpg"/><Relationship Id="rId4" Type="http://schemas.openxmlformats.org/officeDocument/2006/relationships/image" Target="../media/image19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tif"/><Relationship Id="rId3" Type="http://schemas.openxmlformats.org/officeDocument/2006/relationships/image" Target="../media/image21.tif"/><Relationship Id="rId7" Type="http://schemas.openxmlformats.org/officeDocument/2006/relationships/image" Target="../media/image25.t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tif"/><Relationship Id="rId5" Type="http://schemas.openxmlformats.org/officeDocument/2006/relationships/image" Target="../media/image23.tif"/><Relationship Id="rId4" Type="http://schemas.openxmlformats.org/officeDocument/2006/relationships/image" Target="../media/image22.t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 txBox="1">
            <a:spLocks noGrp="1"/>
          </p:cNvSpPr>
          <p:nvPr>
            <p:ph type="ctrTitle"/>
          </p:nvPr>
        </p:nvSpPr>
        <p:spPr>
          <a:xfrm>
            <a:off x="960205" y="1129143"/>
            <a:ext cx="7223588" cy="636299"/>
          </a:xfrm>
          <a:prstGeom prst="rect">
            <a:avLst/>
          </a:prstGeom>
        </p:spPr>
        <p:txBody>
          <a:bodyPr lIns="68575" tIns="68575" rIns="68575" bIns="6857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 smtClean="0">
                <a:latin typeface="Calibri" panose="020F0502020204030204" pitchFamily="34" charset="0"/>
                <a:cs typeface="Calibri" panose="020F0502020204030204" pitchFamily="34" charset="0"/>
              </a:rPr>
              <a:t>Content-aware Resizing of Images</a:t>
            </a:r>
            <a:endParaRPr lang="en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6" name="Shape 156"/>
          <p:cNvSpPr txBox="1">
            <a:spLocks noGrp="1"/>
          </p:cNvSpPr>
          <p:nvPr>
            <p:ph type="subTitle" idx="1"/>
          </p:nvPr>
        </p:nvSpPr>
        <p:spPr>
          <a:xfrm>
            <a:off x="1313258" y="2009262"/>
            <a:ext cx="6517499" cy="1028700"/>
          </a:xfrm>
          <a:prstGeom prst="rect">
            <a:avLst/>
          </a:prstGeom>
        </p:spPr>
        <p:txBody>
          <a:bodyPr lIns="68575" tIns="68575" rIns="68575" bIns="6857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 smtClean="0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Greg Merritt, Andrew Novicki, </a:t>
            </a:r>
            <a:r>
              <a:rPr lang="en" dirty="0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Jinyuan Zhao</a:t>
            </a:r>
          </a:p>
          <a:p>
            <a:pPr lvl="0">
              <a:spcBef>
                <a:spcPts val="0"/>
              </a:spcBef>
              <a:buNone/>
            </a:pPr>
            <a:r>
              <a:rPr lang="en" dirty="0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for </a:t>
            </a:r>
            <a:r>
              <a:rPr lang="en" dirty="0" smtClean="0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CS 585, Prof. Margrit Betke</a:t>
            </a:r>
            <a:endParaRPr lang="en" dirty="0">
              <a:solidFill>
                <a:schemeClr val="dk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57" name="Shape 1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05137" y="3099100"/>
            <a:ext cx="3133725" cy="1457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 txBox="1">
            <a:spLocks noGrp="1"/>
          </p:cNvSpPr>
          <p:nvPr>
            <p:ph type="ctrTitle"/>
          </p:nvPr>
        </p:nvSpPr>
        <p:spPr>
          <a:xfrm>
            <a:off x="1313250" y="205437"/>
            <a:ext cx="6517500" cy="743100"/>
          </a:xfrm>
          <a:prstGeom prst="rect">
            <a:avLst/>
          </a:prstGeom>
        </p:spPr>
        <p:txBody>
          <a:bodyPr lIns="68575" tIns="68575" rIns="68575" bIns="68575" anchor="b" anchorCtr="0">
            <a:noAutofit/>
          </a:bodyPr>
          <a:lstStyle/>
          <a:p>
            <a:pPr lvl="0"/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Other results</a:t>
            </a:r>
            <a:endParaRPr lang="en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3" name="Shape 163"/>
          <p:cNvSpPr txBox="1">
            <a:spLocks noGrp="1"/>
          </p:cNvSpPr>
          <p:nvPr>
            <p:ph type="subTitle" idx="1"/>
          </p:nvPr>
        </p:nvSpPr>
        <p:spPr>
          <a:xfrm>
            <a:off x="518900" y="882272"/>
            <a:ext cx="8149612" cy="3711675"/>
          </a:xfrm>
          <a:prstGeom prst="rect">
            <a:avLst/>
          </a:prstGeom>
        </p:spPr>
        <p:txBody>
          <a:bodyPr lIns="68575" tIns="68575" rIns="68575" bIns="68575" anchor="t" anchorCtr="0">
            <a:noAutofit/>
          </a:bodyPr>
          <a:lstStyle/>
          <a:p>
            <a:pPr marL="457200" lvl="0" indent="-228600" algn="l">
              <a:spcBef>
                <a:spcPts val="0"/>
              </a:spcBef>
              <a:buClr>
                <a:srgbClr val="000000"/>
              </a:buClr>
              <a:buChar char="●"/>
            </a:pPr>
            <a:r>
              <a:rPr lang="en-US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Image enlarging</a:t>
            </a:r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516" y="1354194"/>
            <a:ext cx="1468825" cy="1468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0653" y="1332366"/>
            <a:ext cx="1468825" cy="14688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4791" y="1332366"/>
            <a:ext cx="1468825" cy="14688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516" y="3058289"/>
            <a:ext cx="1721279" cy="172127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0653" y="3071736"/>
            <a:ext cx="1721279" cy="172127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4791" y="3071736"/>
            <a:ext cx="1721279" cy="172127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01158" y="1986412"/>
            <a:ext cx="11672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Original</a:t>
            </a:r>
          </a:p>
          <a:p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512x512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97983" y="3840124"/>
            <a:ext cx="11672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Output</a:t>
            </a:r>
          </a:p>
          <a:p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600x600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8706917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 txBox="1">
            <a:spLocks noGrp="1"/>
          </p:cNvSpPr>
          <p:nvPr>
            <p:ph type="ctrTitle"/>
          </p:nvPr>
        </p:nvSpPr>
        <p:spPr>
          <a:xfrm>
            <a:off x="1313250" y="205437"/>
            <a:ext cx="6517500" cy="743100"/>
          </a:xfrm>
          <a:prstGeom prst="rect">
            <a:avLst/>
          </a:prstGeom>
        </p:spPr>
        <p:txBody>
          <a:bodyPr lIns="68575" tIns="68575" rIns="68575" bIns="68575" anchor="b" anchorCtr="0">
            <a:noAutofit/>
          </a:bodyPr>
          <a:lstStyle/>
          <a:p>
            <a:pPr lvl="0"/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Other results</a:t>
            </a:r>
            <a:endParaRPr lang="en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3" name="Shape 163"/>
          <p:cNvSpPr txBox="1">
            <a:spLocks noGrp="1"/>
          </p:cNvSpPr>
          <p:nvPr>
            <p:ph type="subTitle" idx="1"/>
          </p:nvPr>
        </p:nvSpPr>
        <p:spPr>
          <a:xfrm>
            <a:off x="518900" y="882272"/>
            <a:ext cx="8149612" cy="3711675"/>
          </a:xfrm>
          <a:prstGeom prst="rect">
            <a:avLst/>
          </a:prstGeom>
        </p:spPr>
        <p:txBody>
          <a:bodyPr lIns="68575" tIns="68575" rIns="68575" bIns="68575" anchor="t" anchorCtr="0">
            <a:noAutofit/>
          </a:bodyPr>
          <a:lstStyle/>
          <a:p>
            <a:pPr marL="457200" lvl="0" indent="-228600" algn="l">
              <a:spcBef>
                <a:spcPts val="0"/>
              </a:spcBef>
              <a:buClr>
                <a:srgbClr val="000000"/>
              </a:buClr>
              <a:buChar char="●"/>
            </a:pPr>
            <a:endParaRPr lang="en-US" dirty="0" smtClean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2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294" y="951149"/>
            <a:ext cx="2653741" cy="14860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7207" y="1539788"/>
            <a:ext cx="2264525" cy="226452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395910" y="4002332"/>
            <a:ext cx="365450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Single </a:t>
            </a:r>
            <a:r>
              <a:rPr lang="en-US" dirty="0"/>
              <a:t>o</a:t>
            </a:r>
            <a:r>
              <a:rPr lang="en-US" dirty="0" smtClean="0"/>
              <a:t>bject</a:t>
            </a:r>
          </a:p>
          <a:p>
            <a:pPr algn="ctr"/>
            <a:r>
              <a:rPr lang="en-US" dirty="0" smtClean="0"/>
              <a:t>Minimum Energy Seams are easy to identify</a:t>
            </a:r>
          </a:p>
          <a:p>
            <a:pPr algn="ctr"/>
            <a:r>
              <a:rPr lang="en-US" dirty="0" smtClean="0"/>
              <a:t>Main object keeps its shape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504470" y="3877987"/>
            <a:ext cx="403452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Many objects</a:t>
            </a:r>
          </a:p>
          <a:p>
            <a:pPr algn="ctr"/>
            <a:r>
              <a:rPr lang="en-US" dirty="0" smtClean="0"/>
              <a:t>Minimum Energy seams are difficult to identify</a:t>
            </a:r>
          </a:p>
          <a:p>
            <a:pPr algn="ctr"/>
            <a:r>
              <a:rPr lang="en-US" dirty="0" smtClean="0"/>
              <a:t>Main objects are distorted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5850" y="1653038"/>
            <a:ext cx="2041325" cy="2041325"/>
          </a:xfrm>
          <a:prstGeom prst="rect">
            <a:avLst/>
          </a:prstGeom>
        </p:spPr>
      </p:pic>
      <p:pic>
        <p:nvPicPr>
          <p:cNvPr id="17" name="Content Placeholder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734" y="2509425"/>
            <a:ext cx="1882692" cy="14214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42630393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 txBox="1">
            <a:spLocks noGrp="1"/>
          </p:cNvSpPr>
          <p:nvPr>
            <p:ph type="ctrTitle"/>
          </p:nvPr>
        </p:nvSpPr>
        <p:spPr>
          <a:xfrm>
            <a:off x="1313250" y="205437"/>
            <a:ext cx="6517500" cy="743100"/>
          </a:xfrm>
          <a:prstGeom prst="rect">
            <a:avLst/>
          </a:prstGeom>
        </p:spPr>
        <p:txBody>
          <a:bodyPr lIns="68575" tIns="68575" rIns="68575" bIns="68575" anchor="b" anchorCtr="0">
            <a:noAutofit/>
          </a:bodyPr>
          <a:lstStyle/>
          <a:p>
            <a:pPr lvl="0"/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Other results</a:t>
            </a:r>
            <a:endParaRPr lang="en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3" name="Shape 163"/>
          <p:cNvSpPr txBox="1">
            <a:spLocks noGrp="1"/>
          </p:cNvSpPr>
          <p:nvPr>
            <p:ph type="subTitle" idx="1"/>
          </p:nvPr>
        </p:nvSpPr>
        <p:spPr>
          <a:xfrm>
            <a:off x="518900" y="882272"/>
            <a:ext cx="8149612" cy="3711675"/>
          </a:xfrm>
          <a:prstGeom prst="rect">
            <a:avLst/>
          </a:prstGeom>
        </p:spPr>
        <p:txBody>
          <a:bodyPr lIns="68575" tIns="68575" rIns="68575" bIns="68575" anchor="t" anchorCtr="0">
            <a:noAutofit/>
          </a:bodyPr>
          <a:lstStyle/>
          <a:p>
            <a:pPr marL="457200" lvl="0" indent="-228600" algn="l">
              <a:spcBef>
                <a:spcPts val="0"/>
              </a:spcBef>
              <a:buClr>
                <a:srgbClr val="000000"/>
              </a:buClr>
              <a:buChar char="●"/>
            </a:pPr>
            <a:endParaRPr lang="en-US" dirty="0" smtClean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30033" y="4425172"/>
            <a:ext cx="36545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Simple background</a:t>
            </a:r>
          </a:p>
          <a:p>
            <a:pPr algn="ctr"/>
            <a:r>
              <a:rPr lang="en-US" dirty="0" smtClean="0"/>
              <a:t>Main object keeps its shape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3036" y="955582"/>
            <a:ext cx="3022874" cy="201524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3036" y="3051138"/>
            <a:ext cx="3022874" cy="137403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381" y="3060397"/>
            <a:ext cx="3589202" cy="133427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381" y="955582"/>
            <a:ext cx="3589202" cy="2018092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5048424" y="4425172"/>
            <a:ext cx="36545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Complicated background</a:t>
            </a:r>
          </a:p>
          <a:p>
            <a:pPr algn="ctr"/>
            <a:r>
              <a:rPr lang="en-US" dirty="0" smtClean="0"/>
              <a:t>Main object is distorted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888598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1" y="324899"/>
            <a:ext cx="7773300" cy="482318"/>
          </a:xfrm>
        </p:spPr>
        <p:txBody>
          <a:bodyPr/>
          <a:lstStyle/>
          <a:p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Histogram-Based Approach to Image Resizing</a:t>
            </a:r>
            <a:endParaRPr lang="en-US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330" y="848882"/>
            <a:ext cx="7773000" cy="3333502"/>
          </a:xfrm>
        </p:spPr>
        <p:txBody>
          <a:bodyPr/>
          <a:lstStyle/>
          <a:p>
            <a:pPr marL="285750" indent="-285750">
              <a:lnSpc>
                <a:spcPct val="100000"/>
              </a:lnSpc>
              <a:spcBef>
                <a:spcPts val="0"/>
              </a:spcBef>
              <a:buClrTx/>
              <a:buSzTx/>
            </a:pPr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For large changes in dimensions, the seam method does not work that well. A new method is proposed that finds the utilizes a histogram of the energy image. </a:t>
            </a:r>
          </a:p>
          <a:p>
            <a:pPr marL="628650" lvl="1" indent="-285750">
              <a:lnSpc>
                <a:spcPct val="100000"/>
              </a:lnSpc>
              <a:spcBef>
                <a:spcPts val="0"/>
              </a:spcBef>
              <a:buClrTx/>
              <a:buSzTx/>
            </a:pPr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The x and y location of </a:t>
            </a:r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the “most </a:t>
            </a:r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interesting energy </a:t>
            </a:r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profile” </a:t>
            </a:r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is chosen</a:t>
            </a:r>
          </a:p>
          <a:p>
            <a:pPr marL="628650" lvl="1" indent="-285750">
              <a:lnSpc>
                <a:spcPct val="100000"/>
              </a:lnSpc>
              <a:spcBef>
                <a:spcPts val="0"/>
              </a:spcBef>
              <a:buClrTx/>
              <a:buSzTx/>
            </a:pPr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A box with the same aspect ratio as the desired output is extracted from the image</a:t>
            </a:r>
          </a:p>
          <a:p>
            <a:pPr marL="628650" lvl="1" indent="-285750">
              <a:lnSpc>
                <a:spcPct val="100000"/>
              </a:lnSpc>
              <a:spcBef>
                <a:spcPts val="0"/>
              </a:spcBef>
              <a:buClrTx/>
              <a:buSzTx/>
            </a:pPr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The extracted box is resized to the output size using standard resizing</a:t>
            </a:r>
            <a:endParaRPr lang="en-US" dirty="0"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8475" y="3552575"/>
            <a:ext cx="2844800" cy="13868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8475" y="2119933"/>
            <a:ext cx="2844800" cy="13868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6380" y="2117393"/>
            <a:ext cx="1389380" cy="277876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406047" y="3260552"/>
            <a:ext cx="17056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 smtClean="0">
                <a:solidFill>
                  <a:schemeClr val="bg1"/>
                </a:solidFill>
              </a:rPr>
              <a:t>Center Point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387600" y="4693194"/>
            <a:ext cx="17056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 smtClean="0">
                <a:solidFill>
                  <a:schemeClr val="bg1"/>
                </a:solidFill>
              </a:rPr>
              <a:t>Extracted Region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010085" y="4649932"/>
            <a:ext cx="17056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 smtClean="0">
                <a:solidFill>
                  <a:schemeClr val="bg1"/>
                </a:solidFill>
              </a:rPr>
              <a:t>Output</a:t>
            </a:r>
            <a:endParaRPr 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579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4371" y="352127"/>
            <a:ext cx="7773300" cy="623233"/>
          </a:xfrm>
        </p:spPr>
        <p:txBody>
          <a:bodyPr/>
          <a:lstStyle/>
          <a:p>
            <a:r>
              <a:rPr lang="en-US" smtClean="0">
                <a:latin typeface="Calibri" charset="0"/>
                <a:ea typeface="Calibri" charset="0"/>
                <a:cs typeface="Calibri" charset="0"/>
              </a:rPr>
              <a:t> Improved Results</a:t>
            </a:r>
            <a:endParaRPr lang="en-US" dirty="0"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260" y="975360"/>
            <a:ext cx="1950720" cy="195072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980" y="3144520"/>
            <a:ext cx="762000" cy="1524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260" y="3144520"/>
            <a:ext cx="762000" cy="1524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6388" y="4006596"/>
            <a:ext cx="1546860" cy="92811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6388" y="3027680"/>
            <a:ext cx="1546860" cy="92811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0" y="1026160"/>
            <a:ext cx="1950720" cy="195072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9943" y="4026154"/>
            <a:ext cx="1333500" cy="889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9943" y="3066796"/>
            <a:ext cx="1333500" cy="889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3940" y="1002284"/>
            <a:ext cx="1950720" cy="195072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0" y="4668520"/>
            <a:ext cx="13503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 smtClean="0">
                <a:solidFill>
                  <a:schemeClr val="tx1"/>
                </a:solidFill>
              </a:rPr>
              <a:t>Seam carving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340825" y="4668520"/>
            <a:ext cx="1093399" cy="277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 smtClean="0">
                <a:solidFill>
                  <a:schemeClr val="tx1"/>
                </a:solidFill>
              </a:rPr>
              <a:t>Histogram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512512" y="3353238"/>
            <a:ext cx="13503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 smtClean="0">
                <a:solidFill>
                  <a:schemeClr val="tx1"/>
                </a:solidFill>
              </a:rPr>
              <a:t>Seam carving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192411" y="3372796"/>
            <a:ext cx="13503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 smtClean="0">
                <a:solidFill>
                  <a:schemeClr val="tx1"/>
                </a:solidFill>
              </a:rPr>
              <a:t>Seam carving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544312" y="4326160"/>
            <a:ext cx="1093399" cy="277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 smtClean="0">
                <a:solidFill>
                  <a:schemeClr val="tx1"/>
                </a:solidFill>
              </a:rPr>
              <a:t>Histogram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217139" y="4326160"/>
            <a:ext cx="1093399" cy="277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 smtClean="0">
                <a:solidFill>
                  <a:schemeClr val="tx1"/>
                </a:solidFill>
              </a:rPr>
              <a:t>Histogram</a:t>
            </a:r>
            <a:endParaRPr 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5923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1" y="463887"/>
            <a:ext cx="7773300" cy="602913"/>
          </a:xfrm>
        </p:spPr>
        <p:txBody>
          <a:bodyPr/>
          <a:lstStyle/>
          <a:p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Conclusions</a:t>
            </a:r>
            <a:endParaRPr lang="en-US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330" y="1066800"/>
            <a:ext cx="7773000" cy="3276518"/>
          </a:xfrm>
        </p:spPr>
        <p:txBody>
          <a:bodyPr/>
          <a:lstStyle/>
          <a:p>
            <a:pPr marL="285750" indent="-285750">
              <a:lnSpc>
                <a:spcPct val="100000"/>
              </a:lnSpc>
              <a:spcBef>
                <a:spcPts val="0"/>
              </a:spcBef>
              <a:buClrTx/>
              <a:buSzTx/>
            </a:pPr>
            <a:r>
              <a:rPr lang="en-US" sz="1900" dirty="0" smtClean="0">
                <a:latin typeface="Calibri" charset="0"/>
                <a:ea typeface="Calibri" charset="0"/>
                <a:cs typeface="Calibri" charset="0"/>
              </a:rPr>
              <a:t>The seam carving method works great for small changes to the size of the image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ClrTx/>
              <a:buSzTx/>
            </a:pPr>
            <a:r>
              <a:rPr lang="en-US" sz="1900" dirty="0" smtClean="0">
                <a:latin typeface="Calibri" charset="0"/>
                <a:ea typeface="Calibri" charset="0"/>
                <a:cs typeface="Calibri" charset="0"/>
              </a:rPr>
              <a:t>When the output aspect ratio is very different from the input, the histogram-based approach works better to avoid distortions to the objects of the image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ClrTx/>
              <a:buSzTx/>
            </a:pPr>
            <a:r>
              <a:rPr lang="en-US" sz="1900" dirty="0" smtClean="0">
                <a:latin typeface="Calibri" charset="0"/>
                <a:ea typeface="Calibri" charset="0"/>
                <a:cs typeface="Calibri" charset="0"/>
              </a:rPr>
              <a:t>Currently, the user must specify which method to use, but further work would be to automatically </a:t>
            </a:r>
            <a:r>
              <a:rPr lang="en-US" sz="1900" smtClean="0">
                <a:latin typeface="Calibri" charset="0"/>
                <a:ea typeface="Calibri" charset="0"/>
                <a:cs typeface="Calibri" charset="0"/>
              </a:rPr>
              <a:t>determine the optimal method to resize the image.</a:t>
            </a:r>
            <a:endParaRPr lang="en-US" sz="1900" dirty="0"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3470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 txBox="1">
            <a:spLocks noGrp="1"/>
          </p:cNvSpPr>
          <p:nvPr>
            <p:ph type="title"/>
          </p:nvPr>
        </p:nvSpPr>
        <p:spPr>
          <a:xfrm>
            <a:off x="685331" y="463887"/>
            <a:ext cx="7773300" cy="1197000"/>
          </a:xfrm>
          <a:prstGeom prst="rect">
            <a:avLst/>
          </a:prstGeom>
        </p:spPr>
        <p:txBody>
          <a:bodyPr lIns="68575" tIns="68575" rIns="68575" bIns="68575" anchor="ctr" anchorCtr="0">
            <a:noAutofit/>
          </a:bodyPr>
          <a:lstStyle/>
          <a:p>
            <a:pPr lvl="0" algn="l">
              <a:spcBef>
                <a:spcPts val="0"/>
              </a:spcBef>
              <a:buNone/>
            </a:pPr>
            <a:r>
              <a:rPr lang="en" dirty="0" smtClean="0">
                <a:latin typeface="Calibri" panose="020F0502020204030204" pitchFamily="34" charset="0"/>
                <a:cs typeface="Calibri" panose="020F0502020204030204" pitchFamily="34" charset="0"/>
              </a:rPr>
              <a:t>References</a:t>
            </a:r>
            <a:endParaRPr lang="en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5" name="Shape 285"/>
          <p:cNvSpPr txBox="1">
            <a:spLocks noGrp="1"/>
          </p:cNvSpPr>
          <p:nvPr>
            <p:ph type="body" idx="1"/>
          </p:nvPr>
        </p:nvSpPr>
        <p:spPr>
          <a:xfrm>
            <a:off x="451875" y="1520450"/>
            <a:ext cx="8328900" cy="3349200"/>
          </a:xfrm>
          <a:prstGeom prst="rect">
            <a:avLst/>
          </a:prstGeom>
        </p:spPr>
        <p:txBody>
          <a:bodyPr lIns="68575" tIns="68575" rIns="68575" bIns="68575" anchor="t" anchorCtr="0">
            <a:noAutofit/>
          </a:bodyPr>
          <a:lstStyle/>
          <a:p>
            <a:pPr marL="457200" lvl="0" indent="-317500">
              <a:lnSpc>
                <a:spcPct val="115000"/>
              </a:lnSpc>
              <a:spcBef>
                <a:spcPts val="0"/>
              </a:spcBef>
            </a:pP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Avidan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, Shai, and Ariel Shamir. "Seam carving for content-aware image resizing." ACM Transactions on graphics (TOG). Vol. 26. No. 3. ACM, 2007.</a:t>
            </a:r>
            <a:endParaRPr lang="en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Shape 2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5999" y="924937"/>
            <a:ext cx="4572000" cy="329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 txBox="1">
            <a:spLocks noGrp="1"/>
          </p:cNvSpPr>
          <p:nvPr>
            <p:ph type="ctrTitle"/>
          </p:nvPr>
        </p:nvSpPr>
        <p:spPr>
          <a:xfrm>
            <a:off x="1313250" y="205437"/>
            <a:ext cx="6517500" cy="743100"/>
          </a:xfrm>
          <a:prstGeom prst="rect">
            <a:avLst/>
          </a:prstGeom>
        </p:spPr>
        <p:txBody>
          <a:bodyPr lIns="68575" tIns="68575" rIns="68575" bIns="68575" anchor="b" anchorCtr="0">
            <a:noAutofit/>
          </a:bodyPr>
          <a:lstStyle/>
          <a:p>
            <a:pPr lvl="0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Problem</a:t>
            </a:r>
            <a:endParaRPr lang="en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3" name="Shape 163"/>
          <p:cNvSpPr txBox="1">
            <a:spLocks noGrp="1"/>
          </p:cNvSpPr>
          <p:nvPr>
            <p:ph type="subTitle" idx="1"/>
          </p:nvPr>
        </p:nvSpPr>
        <p:spPr>
          <a:xfrm>
            <a:off x="518900" y="977367"/>
            <a:ext cx="7990800" cy="3711675"/>
          </a:xfrm>
          <a:prstGeom prst="rect">
            <a:avLst/>
          </a:prstGeom>
        </p:spPr>
        <p:txBody>
          <a:bodyPr lIns="68575" tIns="68575" rIns="68575" bIns="68575" anchor="t" anchorCtr="0">
            <a:noAutofit/>
          </a:bodyPr>
          <a:lstStyle/>
          <a:p>
            <a:pPr marL="457200" lvl="0" indent="-228600" algn="l">
              <a:spcBef>
                <a:spcPts val="0"/>
              </a:spcBef>
              <a:buClr>
                <a:srgbClr val="000000"/>
              </a:buClr>
              <a:buChar char="●"/>
            </a:pPr>
            <a:r>
              <a:rPr lang="en-US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Resizing of images</a:t>
            </a:r>
          </a:p>
          <a:p>
            <a:pPr marL="800100" lvl="1" indent="-228600" algn="l">
              <a:spcBef>
                <a:spcPts val="0"/>
              </a:spcBef>
              <a:buClr>
                <a:srgbClr val="000000"/>
              </a:buClr>
              <a:buChar char="●"/>
            </a:pPr>
            <a:r>
              <a:rPr lang="en-US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Resizing by resampling: leads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 objects of interest losing focus to background. </a:t>
            </a:r>
          </a:p>
          <a:p>
            <a:pPr marL="800100" lvl="1" indent="-228600" algn="l">
              <a:spcBef>
                <a:spcPts val="0"/>
              </a:spcBef>
              <a:buClr>
                <a:srgbClr val="000000"/>
              </a:buClr>
              <a:buChar char="●"/>
            </a:pPr>
            <a:r>
              <a:rPr lang="en-US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Content-aware resizing: preserves visual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coherence.</a:t>
            </a:r>
          </a:p>
          <a:p>
            <a:pPr marL="457200" lvl="0" indent="-228600" algn="l" rtl="0">
              <a:spcBef>
                <a:spcPts val="0"/>
              </a:spcBef>
              <a:buClr>
                <a:srgbClr val="000000"/>
              </a:buClr>
              <a:buChar char="●"/>
            </a:pPr>
            <a:r>
              <a:rPr lang="en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Goal: shrink or enlarge an image with content-aware resizing</a:t>
            </a:r>
            <a:endParaRPr lang="en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5" y="3577918"/>
            <a:ext cx="4131846" cy="103630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5" y="2455644"/>
            <a:ext cx="4131846" cy="10429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833" y="2455644"/>
            <a:ext cx="3496665" cy="205449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885163" y="4222945"/>
            <a:ext cx="1350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chemeClr val="bg1"/>
                </a:solidFill>
              </a:rPr>
              <a:t>Original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104913" y="3208586"/>
            <a:ext cx="25016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chemeClr val="bg1"/>
                </a:solidFill>
              </a:rPr>
              <a:t>Resized by resampling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122705" y="4330860"/>
            <a:ext cx="3483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chemeClr val="bg1"/>
                </a:solidFill>
              </a:rPr>
              <a:t>Content Aware Resizing (ideal)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 txBox="1">
            <a:spLocks noGrp="1"/>
          </p:cNvSpPr>
          <p:nvPr>
            <p:ph type="ctrTitle"/>
          </p:nvPr>
        </p:nvSpPr>
        <p:spPr>
          <a:xfrm>
            <a:off x="1313250" y="205437"/>
            <a:ext cx="6517500" cy="743100"/>
          </a:xfrm>
          <a:prstGeom prst="rect">
            <a:avLst/>
          </a:prstGeom>
        </p:spPr>
        <p:txBody>
          <a:bodyPr lIns="68575" tIns="68575" rIns="68575" bIns="68575" anchor="b" anchorCtr="0">
            <a:noAutofit/>
          </a:bodyPr>
          <a:lstStyle/>
          <a:p>
            <a:pPr lvl="0"/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Seam Carving Method</a:t>
            </a:r>
            <a:endParaRPr lang="en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3" name="Shape 163"/>
              <p:cNvSpPr txBox="1">
                <a:spLocks noGrp="1"/>
              </p:cNvSpPr>
              <p:nvPr>
                <p:ph type="subTitle" idx="1"/>
              </p:nvPr>
            </p:nvSpPr>
            <p:spPr>
              <a:xfrm>
                <a:off x="518900" y="977367"/>
                <a:ext cx="5318020" cy="3711675"/>
              </a:xfrm>
              <a:prstGeom prst="rect">
                <a:avLst/>
              </a:prstGeom>
            </p:spPr>
            <p:txBody>
              <a:bodyPr lIns="68575" tIns="68575" rIns="68575" bIns="68575" anchor="t" anchorCtr="0">
                <a:noAutofit/>
              </a:bodyPr>
              <a:lstStyle/>
              <a:p>
                <a:pPr marL="457200" lvl="0" indent="-228600" algn="l">
                  <a:spcBef>
                    <a:spcPts val="0"/>
                  </a:spcBef>
                  <a:buClr>
                    <a:srgbClr val="000000"/>
                  </a:buClr>
                  <a:buChar char="●"/>
                </a:pPr>
                <a:r>
                  <a:rPr lang="en-US" dirty="0" smtClean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Definition of a seam</a:t>
                </a:r>
              </a:p>
              <a:p>
                <a:pPr marL="800100" lvl="1" indent="-228600" algn="l">
                  <a:spcBef>
                    <a:spcPts val="0"/>
                  </a:spcBef>
                  <a:buClr>
                    <a:srgbClr val="000000"/>
                  </a:buClr>
                  <a:buChar char="●"/>
                </a:pPr>
                <a:r>
                  <a:rPr lang="en-US" dirty="0" smtClean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A series of connected pixels, one in each row (column)</a:t>
                </a:r>
              </a:p>
              <a:p>
                <a:pPr marL="800100" lvl="1" indent="-228600" algn="l">
                  <a:spcBef>
                    <a:spcPts val="0"/>
                  </a:spcBef>
                  <a:buClr>
                    <a:srgbClr val="000000"/>
                  </a:buClr>
                  <a:buChar char="●"/>
                </a:pPr>
                <a:r>
                  <a:rPr lang="en-US" dirty="0" smtClean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Horizontal seam</a:t>
                </a:r>
              </a:p>
              <a:p>
                <a:pPr marL="571500" lvl="1" algn="l">
                  <a:spcBef>
                    <a:spcPts val="0"/>
                  </a:spcBef>
                  <a:buClr>
                    <a:srgbClr val="000000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lang="en-US" altLang="zh-CN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𝒔</m:t>
                          </m:r>
                        </m:e>
                        <m:sup>
                          <m:r>
                            <a:rPr lang="en-US" altLang="zh-CN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𝒙</m:t>
                          </m:r>
                        </m:sup>
                      </m:sSup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{</m:t>
                          </m:r>
                          <m:sSubSup>
                            <m:sSubSupPr>
                              <m:ctrlPr>
                                <a:rPr lang="en-US" altLang="zh-CN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sup>
                          </m:sSubSup>
                          <m: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}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𝑖</m:t>
                          </m:r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𝑛</m:t>
                          </m:r>
                        </m:sup>
                      </m:sSubSup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{</m:t>
                          </m:r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(</m:t>
                          </m:r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𝑥</m:t>
                          </m:r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(</m:t>
                          </m:r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𝑖</m:t>
                          </m:r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),</m:t>
                          </m:r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𝑖</m:t>
                          </m:r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)}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𝑖</m:t>
                          </m:r>
                          <m: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𝑛</m:t>
                          </m:r>
                        </m:sup>
                      </m:sSubSup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,  </m:t>
                      </m:r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𝑠</m:t>
                      </m:r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.</m:t>
                      </m:r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𝑡</m:t>
                      </m:r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. ∀</m:t>
                      </m:r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𝑖</m:t>
                      </m:r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, 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altLang="zh-C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𝑖</m:t>
                              </m:r>
                            </m:e>
                          </m:d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−</m:t>
                          </m:r>
                          <m: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𝑥</m:t>
                          </m:r>
                          <m: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(</m:t>
                          </m:r>
                          <m: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𝑖</m:t>
                          </m:r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−1</m:t>
                          </m:r>
                          <m: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)</m:t>
                          </m:r>
                        </m:e>
                      </m:d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≤1</m:t>
                      </m:r>
                    </m:oMath>
                  </m:oMathPara>
                </a14:m>
                <a:endParaRPr lang="en-US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800100" lvl="1" indent="-228600" algn="l">
                  <a:spcBef>
                    <a:spcPts val="0"/>
                  </a:spcBef>
                  <a:buClr>
                    <a:srgbClr val="000000"/>
                  </a:buClr>
                  <a:buChar char="●"/>
                </a:pPr>
                <a:r>
                  <a:rPr lang="en-US" dirty="0" smtClean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Vertical seam</a:t>
                </a:r>
              </a:p>
              <a:p>
                <a:pPr marL="571500" lvl="1" algn="l">
                  <a:spcBef>
                    <a:spcPts val="0"/>
                  </a:spcBef>
                  <a:buClr>
                    <a:srgbClr val="000000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lang="en-US" altLang="zh-CN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𝒔</m:t>
                          </m:r>
                        </m:e>
                        <m:sup>
                          <m:r>
                            <a:rPr lang="en-US" altLang="zh-CN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𝒚</m:t>
                          </m:r>
                        </m:sup>
                      </m:sSup>
                      <m:r>
                        <a:rPr lang="en-US" altLang="zh-CN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{</m:t>
                          </m:r>
                          <m:sSubSup>
                            <m:sSubSupPr>
                              <m:ctrlPr>
                                <a:rPr lang="en-US" altLang="zh-C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𝑦</m:t>
                              </m:r>
                            </m:sup>
                          </m:sSubSup>
                          <m: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}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𝑗</m:t>
                          </m:r>
                          <m: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𝑚</m:t>
                          </m:r>
                        </m:sup>
                      </m:sSubSup>
                      <m:r>
                        <a:rPr lang="en-US" altLang="zh-CN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{(</m:t>
                          </m:r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𝑗</m:t>
                          </m:r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𝑦</m:t>
                          </m:r>
                          <m: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(</m:t>
                          </m:r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 </m:t>
                          </m:r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𝑗</m:t>
                          </m:r>
                          <m: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))}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𝑗</m:t>
                          </m:r>
                          <m: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𝑚</m:t>
                          </m:r>
                        </m:sup>
                      </m:sSubSup>
                      <m:r>
                        <a:rPr lang="en-US" altLang="zh-CN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,  </m:t>
                      </m:r>
                      <m:r>
                        <a:rPr lang="en-US" altLang="zh-CN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𝑠</m:t>
                      </m:r>
                      <m:r>
                        <a:rPr lang="en-US" altLang="zh-CN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.</m:t>
                      </m:r>
                      <m:r>
                        <a:rPr lang="en-US" altLang="zh-CN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𝑡</m:t>
                      </m:r>
                      <m:r>
                        <a:rPr lang="en-US" altLang="zh-CN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. ∀</m:t>
                      </m:r>
                      <m:r>
                        <a:rPr lang="en-US" altLang="zh-CN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𝑖</m:t>
                      </m:r>
                      <m:r>
                        <a:rPr lang="en-US" altLang="zh-CN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, 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en-US" altLang="zh-C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 </m:t>
                              </m:r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𝑗</m:t>
                              </m:r>
                            </m:e>
                          </m:d>
                          <m: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−</m:t>
                          </m:r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𝑦</m:t>
                          </m:r>
                          <m: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(</m:t>
                          </m:r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 </m:t>
                          </m:r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𝑗</m:t>
                          </m:r>
                          <m: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−1)</m:t>
                          </m:r>
                        </m:e>
                      </m:d>
                      <m:r>
                        <a:rPr lang="en-US" altLang="zh-CN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≤1</m:t>
                      </m:r>
                    </m:oMath>
                  </m:oMathPara>
                </a14:m>
                <a:endParaRPr lang="en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63" name="Shape 163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518900" y="977367"/>
                <a:ext cx="5318020" cy="371167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0756" y="1894993"/>
            <a:ext cx="4221127" cy="282287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373331" y="3750505"/>
            <a:ext cx="16429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chemeClr val="bg1"/>
                </a:solidFill>
              </a:rPr>
              <a:t>Horizontal seam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237338" y="2525427"/>
            <a:ext cx="16429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chemeClr val="bg1"/>
                </a:solidFill>
              </a:rPr>
              <a:t>Vertical seam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3149557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 txBox="1">
            <a:spLocks noGrp="1"/>
          </p:cNvSpPr>
          <p:nvPr>
            <p:ph type="ctrTitle"/>
          </p:nvPr>
        </p:nvSpPr>
        <p:spPr>
          <a:xfrm>
            <a:off x="1313250" y="205437"/>
            <a:ext cx="6517500" cy="743100"/>
          </a:xfrm>
          <a:prstGeom prst="rect">
            <a:avLst/>
          </a:prstGeom>
        </p:spPr>
        <p:txBody>
          <a:bodyPr lIns="68575" tIns="68575" rIns="68575" bIns="68575" anchor="b" anchorCtr="0">
            <a:noAutofit/>
          </a:bodyPr>
          <a:lstStyle/>
          <a:p>
            <a:pPr lvl="0"/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Seam Carving Method</a:t>
            </a:r>
            <a:endParaRPr lang="en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3" name="Shape 163"/>
              <p:cNvSpPr txBox="1">
                <a:spLocks noGrp="1"/>
              </p:cNvSpPr>
              <p:nvPr>
                <p:ph type="subTitle" idx="1"/>
              </p:nvPr>
            </p:nvSpPr>
            <p:spPr>
              <a:xfrm>
                <a:off x="518900" y="977367"/>
                <a:ext cx="5940422" cy="3711675"/>
              </a:xfrm>
              <a:prstGeom prst="rect">
                <a:avLst/>
              </a:prstGeom>
            </p:spPr>
            <p:txBody>
              <a:bodyPr lIns="68575" tIns="68575" rIns="68575" bIns="68575" anchor="t" anchorCtr="0">
                <a:noAutofit/>
              </a:bodyPr>
              <a:lstStyle/>
              <a:p>
                <a:pPr marL="457200" lvl="0" indent="-228600" algn="l">
                  <a:spcBef>
                    <a:spcPts val="0"/>
                  </a:spcBef>
                  <a:buClr>
                    <a:srgbClr val="000000"/>
                  </a:buClr>
                  <a:buChar char="●"/>
                </a:pPr>
                <a:r>
                  <a:rPr lang="en-US" dirty="0" smtClean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Energy of a pixel</a:t>
                </a:r>
              </a:p>
              <a:p>
                <a:pPr marL="228600" lvl="0" algn="l">
                  <a:spcBef>
                    <a:spcPts val="0"/>
                  </a:spcBef>
                  <a:buClr>
                    <a:srgbClr val="000000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𝑒</m:t>
                      </m:r>
                      <m:d>
                        <m:dPr>
                          <m:ctrlPr>
                            <a:rPr lang="en-US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𝑥</m:t>
                          </m:r>
                          <m:r>
                            <a:rPr lang="en-US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,</m:t>
                          </m:r>
                          <m:r>
                            <a:rPr lang="en-US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𝑦</m:t>
                          </m:r>
                        </m:e>
                      </m:d>
                      <m:r>
                        <a:rPr lang="en-US" sz="16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CN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𝜕</m:t>
                              </m:r>
                              <m:r>
                                <a:rPr lang="en-US" altLang="zh-CN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𝐼</m:t>
                              </m:r>
                              <m:r>
                                <a:rPr lang="en-US" altLang="zh-CN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(</m:t>
                              </m:r>
                              <m:r>
                                <a:rPr lang="en-US" altLang="zh-CN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𝑥</m:t>
                              </m:r>
                              <m:r>
                                <a:rPr lang="en-US" altLang="zh-CN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,</m:t>
                              </m:r>
                              <m:r>
                                <a:rPr lang="en-US" altLang="zh-CN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𝑦</m:t>
                              </m:r>
                              <m:r>
                                <a:rPr lang="en-US" altLang="zh-CN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US" altLang="zh-CN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𝜕</m:t>
                              </m:r>
                              <m:r>
                                <a:rPr lang="en-US" altLang="zh-CN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den>
                          </m:f>
                        </m:e>
                      </m:d>
                      <m:r>
                        <a:rPr lang="en-US" altLang="zh-CN" sz="16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+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CN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𝜕</m:t>
                              </m:r>
                              <m:r>
                                <a:rPr lang="en-US" altLang="zh-CN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𝐼</m:t>
                              </m:r>
                              <m:r>
                                <a:rPr lang="en-US" altLang="zh-CN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(</m:t>
                              </m:r>
                              <m:r>
                                <a:rPr lang="en-US" altLang="zh-CN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𝑥</m:t>
                              </m:r>
                              <m:r>
                                <a:rPr lang="en-US" altLang="zh-CN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,</m:t>
                              </m:r>
                              <m:r>
                                <a:rPr lang="en-US" altLang="zh-CN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𝑦</m:t>
                              </m:r>
                              <m:r>
                                <a:rPr lang="en-US" altLang="zh-CN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US" altLang="zh-CN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𝜕</m:t>
                              </m:r>
                              <m:r>
                                <a:rPr lang="en-US" altLang="zh-CN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𝑦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200" lvl="0" indent="-228600" algn="l">
                  <a:spcBef>
                    <a:spcPts val="0"/>
                  </a:spcBef>
                  <a:buClr>
                    <a:srgbClr val="000000"/>
                  </a:buClr>
                  <a:buChar char="●"/>
                </a:pPr>
                <a:r>
                  <a:rPr lang="en" dirty="0" smtClean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Energy of a seam</a:t>
                </a:r>
              </a:p>
              <a:p>
                <a:pPr marL="228600" lvl="0" algn="l">
                  <a:spcBef>
                    <a:spcPts val="0"/>
                  </a:spcBef>
                  <a:buClr>
                    <a:srgbClr val="000000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𝑒</m:t>
                      </m:r>
                      <m:d>
                        <m:dPr>
                          <m:ctrlPr>
                            <a:rPr lang="en-US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1600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600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𝒔</m:t>
                              </m:r>
                            </m:e>
                            <m:sup>
                              <m:r>
                                <a:rPr lang="en-US" altLang="zh-CN" sz="1600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𝒙</m:t>
                              </m:r>
                            </m:sup>
                          </m:sSup>
                        </m:e>
                      </m:d>
                      <m:r>
                        <a:rPr lang="en-US" sz="16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naryPr>
                        <m:sub>
                          <m:d>
                            <m:dPr>
                              <m:ctrlPr>
                                <a:rPr lang="en-US" altLang="zh-CN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lang="en-US" altLang="zh-CN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𝑥</m:t>
                              </m:r>
                              <m:d>
                                <m:dPr>
                                  <m:ctrlPr>
                                    <a:rPr lang="en-US" altLang="zh-CN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𝑖</m:t>
                                  </m:r>
                                </m:e>
                              </m:d>
                              <m:r>
                                <a:rPr lang="en-US" altLang="zh-CN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,</m:t>
                              </m:r>
                              <m:r>
                                <a:rPr lang="en-US" altLang="zh-CN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𝑖</m:t>
                              </m:r>
                            </m:e>
                          </m:d>
                          <m:r>
                            <a:rPr lang="en-US" altLang="zh-CN" sz="16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en-US" altLang="zh-CN" sz="16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6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𝒔</m:t>
                              </m:r>
                            </m:e>
                            <m:sup>
                              <m:r>
                                <a:rPr lang="en-US" altLang="zh-CN" sz="16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𝒙</m:t>
                              </m:r>
                            </m:sup>
                          </m:sSup>
                        </m:sub>
                        <m:sup/>
                        <m:e>
                          <m:r>
                            <a:rPr lang="en-US" altLang="zh-CN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𝑒</m:t>
                          </m:r>
                          <m:d>
                            <m:dPr>
                              <m:ctrlPr>
                                <a:rPr lang="en-US" altLang="zh-CN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lang="en-US" altLang="zh-CN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𝑥</m:t>
                              </m:r>
                              <m:d>
                                <m:dPr>
                                  <m:ctrlPr>
                                    <a:rPr lang="en-US" altLang="zh-CN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𝑖</m:t>
                                  </m:r>
                                </m:e>
                              </m:d>
                              <m:r>
                                <a:rPr lang="en-US" altLang="zh-CN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,</m:t>
                              </m:r>
                              <m:r>
                                <a:rPr lang="en-US" altLang="zh-CN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𝑖</m:t>
                              </m:r>
                            </m:e>
                          </m:d>
                        </m:e>
                      </m:nary>
                      <m:r>
                        <a:rPr lang="en-US" altLang="zh-CN" sz="1600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  (</m:t>
                      </m:r>
                      <m:r>
                        <m:rPr>
                          <m:sty m:val="p"/>
                        </m:rPr>
                        <a:rPr lang="en-US" altLang="zh-CN" sz="1600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horizontal</m:t>
                      </m:r>
                      <m:r>
                        <a:rPr lang="en-US" altLang="zh-CN" sz="1600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)</m:t>
                      </m:r>
                    </m:oMath>
                  </m:oMathPara>
                </a14:m>
                <a:endParaRPr lang="en" sz="1600" dirty="0" smtClean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28600" algn="l">
                  <a:spcBef>
                    <a:spcPts val="0"/>
                  </a:spcBef>
                  <a:buClr>
                    <a:srgbClr val="000000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𝑒</m:t>
                      </m:r>
                      <m:d>
                        <m:dPr>
                          <m:ctrlPr>
                            <a:rPr lang="en-US" altLang="zh-CN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16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6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𝒔</m:t>
                              </m:r>
                            </m:e>
                            <m:sup>
                              <m:r>
                                <a:rPr lang="en-US" altLang="zh-CN" sz="1600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𝒚</m:t>
                              </m:r>
                            </m:sup>
                          </m:sSup>
                        </m:e>
                      </m:d>
                      <m:r>
                        <a:rPr lang="en-US" altLang="zh-CN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naryPr>
                        <m:sub>
                          <m:r>
                            <a:rPr lang="en-US" altLang="zh-CN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(</m:t>
                          </m:r>
                          <m:r>
                            <a:rPr lang="en-US" altLang="zh-CN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𝑗</m:t>
                          </m:r>
                          <m:r>
                            <a:rPr lang="en-US" altLang="zh-CN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,</m:t>
                          </m:r>
                          <m:r>
                            <a:rPr lang="en-US" altLang="zh-CN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𝑦</m:t>
                          </m:r>
                          <m:r>
                            <a:rPr lang="en-US" altLang="zh-CN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(</m:t>
                          </m:r>
                          <m:r>
                            <a:rPr lang="en-US" altLang="zh-CN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 </m:t>
                          </m:r>
                          <m:r>
                            <a:rPr lang="en-US" altLang="zh-CN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𝑗</m:t>
                          </m:r>
                          <m:r>
                            <a:rPr lang="en-US" altLang="zh-CN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))∈</m:t>
                          </m:r>
                          <m:sSup>
                            <m:sSupPr>
                              <m:ctrlPr>
                                <a:rPr lang="en-US" altLang="zh-CN" sz="16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6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𝒔</m:t>
                              </m:r>
                            </m:e>
                            <m:sup>
                              <m:r>
                                <a:rPr lang="en-US" altLang="zh-CN" sz="1600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𝒚</m:t>
                              </m:r>
                            </m:sup>
                          </m:sSup>
                        </m:sub>
                        <m:sup/>
                        <m:e>
                          <m:r>
                            <a:rPr lang="en-US" altLang="zh-CN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𝑒</m:t>
                          </m:r>
                          <m:r>
                            <a:rPr lang="en-US" altLang="zh-CN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( </m:t>
                          </m:r>
                          <m:r>
                            <a:rPr lang="en-US" altLang="zh-CN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𝑗</m:t>
                          </m:r>
                          <m:r>
                            <a:rPr lang="en-US" altLang="zh-CN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,</m:t>
                          </m:r>
                          <m:r>
                            <a:rPr lang="en-US" altLang="zh-CN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𝑦</m:t>
                          </m:r>
                          <m:r>
                            <a:rPr lang="en-US" altLang="zh-CN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(</m:t>
                          </m:r>
                          <m:r>
                            <a:rPr lang="en-US" altLang="zh-CN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 </m:t>
                          </m:r>
                          <m:r>
                            <a:rPr lang="en-US" altLang="zh-CN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𝑗</m:t>
                          </m:r>
                          <m:r>
                            <a:rPr lang="en-US" altLang="zh-CN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))</m:t>
                          </m:r>
                        </m:e>
                      </m:nary>
                      <m:r>
                        <a:rPr lang="en-US" altLang="zh-CN" sz="1600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   </m:t>
                      </m:r>
                      <m:r>
                        <a:rPr lang="en-US" altLang="zh-CN" sz="16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altLang="zh-CN" sz="1600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vertic</m:t>
                      </m:r>
                      <m:r>
                        <m:rPr>
                          <m:sty m:val="p"/>
                        </m:rPr>
                        <a:rPr lang="en-US" altLang="zh-CN" sz="16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al</m:t>
                      </m:r>
                      <m:r>
                        <a:rPr lang="en-US" altLang="zh-CN" sz="16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)</m:t>
                      </m:r>
                    </m:oMath>
                  </m:oMathPara>
                </a14:m>
                <a:endParaRPr lang="en" altLang="zh-CN" sz="16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28600" lvl="0" algn="l">
                  <a:spcBef>
                    <a:spcPts val="0"/>
                  </a:spcBef>
                  <a:buClr>
                    <a:srgbClr val="000000"/>
                  </a:buClr>
                </a:pPr>
                <a:endParaRPr lang="en" sz="16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63" name="Shape 163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518900" y="977367"/>
                <a:ext cx="5940422" cy="371167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4572" y="2838300"/>
            <a:ext cx="2676657" cy="176692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4572" y="929107"/>
            <a:ext cx="2676657" cy="157269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617732" y="2501798"/>
            <a:ext cx="13503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chemeClr val="tx1"/>
                </a:solidFill>
              </a:rPr>
              <a:t>Original image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509675" y="4579317"/>
            <a:ext cx="13503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chemeClr val="tx1"/>
                </a:solidFill>
              </a:rPr>
              <a:t>Energy map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1607550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 txBox="1">
            <a:spLocks noGrp="1"/>
          </p:cNvSpPr>
          <p:nvPr>
            <p:ph type="ctrTitle"/>
          </p:nvPr>
        </p:nvSpPr>
        <p:spPr>
          <a:xfrm>
            <a:off x="1313250" y="205437"/>
            <a:ext cx="6517500" cy="743100"/>
          </a:xfrm>
          <a:prstGeom prst="rect">
            <a:avLst/>
          </a:prstGeom>
        </p:spPr>
        <p:txBody>
          <a:bodyPr lIns="68575" tIns="68575" rIns="68575" bIns="68575" anchor="b" anchorCtr="0">
            <a:noAutofit/>
          </a:bodyPr>
          <a:lstStyle/>
          <a:p>
            <a:pPr lvl="0"/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Seam Carving Method</a:t>
            </a:r>
            <a:endParaRPr lang="en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3" name="Shape 163"/>
              <p:cNvSpPr txBox="1">
                <a:spLocks noGrp="1"/>
              </p:cNvSpPr>
              <p:nvPr>
                <p:ph type="subTitle" idx="1"/>
              </p:nvPr>
            </p:nvSpPr>
            <p:spPr>
              <a:xfrm>
                <a:off x="518900" y="882272"/>
                <a:ext cx="8149612" cy="3711675"/>
              </a:xfrm>
              <a:prstGeom prst="rect">
                <a:avLst/>
              </a:prstGeom>
            </p:spPr>
            <p:txBody>
              <a:bodyPr lIns="68575" tIns="68575" rIns="68575" bIns="68575" anchor="t" anchorCtr="0">
                <a:noAutofit/>
              </a:bodyPr>
              <a:lstStyle/>
              <a:p>
                <a:pPr marL="457200" lvl="0" indent="-228600" algn="l">
                  <a:spcBef>
                    <a:spcPts val="0"/>
                  </a:spcBef>
                  <a:buClr>
                    <a:srgbClr val="000000"/>
                  </a:buClr>
                  <a:buChar char="●"/>
                </a:pPr>
                <a:r>
                  <a:rPr lang="en-US" dirty="0" smtClean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Finding seam with minimum energy (dynamic programming)</a:t>
                </a:r>
                <a:endParaRPr lang="en" sz="14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800100" lvl="1" indent="-228600" algn="l">
                  <a:spcBef>
                    <a:spcPts val="0"/>
                  </a:spcBef>
                  <a:buClr>
                    <a:srgbClr val="000000"/>
                  </a:buClr>
                  <a:buChar char="●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𝑀</m:t>
                    </m:r>
                  </m:oMath>
                </a14:m>
                <a:r>
                  <a:rPr lang="en-US" dirty="0" smtClean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: matrix of cumulative energy</a:t>
                </a:r>
              </a:p>
              <a:p>
                <a:pPr marL="800100" lvl="1" indent="-228600" algn="l">
                  <a:spcBef>
                    <a:spcPts val="0"/>
                  </a:spcBef>
                  <a:buClr>
                    <a:srgbClr val="000000"/>
                  </a:buClr>
                  <a:buChar char="●"/>
                </a:pPr>
                <a:r>
                  <a:rPr lang="en-US" dirty="0" smtClean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For vertical seams</a:t>
                </a:r>
              </a:p>
              <a:p>
                <a:pPr marL="1143000" lvl="2" indent="-228600" algn="l">
                  <a:spcBef>
                    <a:spcPts val="0"/>
                  </a:spcBef>
                  <a:buClr>
                    <a:srgbClr val="000000"/>
                  </a:buClr>
                  <a:buChar char="●"/>
                </a:pPr>
                <a:r>
                  <a:rPr lang="en-US" dirty="0" smtClean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1st row: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𝑀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1,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𝑒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(1,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endParaRPr lang="en-US" dirty="0" smtClean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1143000" lvl="2" indent="-228600" algn="l">
                  <a:spcBef>
                    <a:spcPts val="0"/>
                  </a:spcBef>
                  <a:buClr>
                    <a:srgbClr val="000000"/>
                  </a:buClr>
                  <a:buChar char="●"/>
                </a:pPr>
                <a:r>
                  <a:rPr lang="en-US" dirty="0" smtClean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2nd to last rows: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𝑀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min</m:t>
                        </m:r>
                      </m:fName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zh-CN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𝑀</m:t>
                            </m:r>
                            <m:d>
                              <m:dPr>
                                <m:ctrlPr>
                                  <a:rPr lang="en-US" altLang="zh-CN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𝑥</m:t>
                                </m:r>
                                <m:r>
                                  <a:rPr lang="en-US" altLang="zh-CN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−1,</m:t>
                                </m:r>
                                <m:r>
                                  <a:rPr lang="en-US" altLang="zh-CN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𝑦</m:t>
                                </m:r>
                                <m:r>
                                  <a:rPr lang="en-US" altLang="zh-CN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−1</m:t>
                                </m:r>
                              </m:e>
                            </m:d>
                            <m:r>
                              <a:rPr lang="en-US" altLang="zh-CN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,</m:t>
                            </m:r>
                            <m:r>
                              <a:rPr lang="en-US" altLang="zh-CN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𝑀</m:t>
                            </m:r>
                            <m:d>
                              <m:dPr>
                                <m:ctrlPr>
                                  <a:rPr lang="en-US" altLang="zh-CN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𝑥</m:t>
                                </m:r>
                                <m:r>
                                  <a:rPr lang="en-US" altLang="zh-CN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−1,</m:t>
                                </m:r>
                                <m:r>
                                  <a:rPr lang="en-US" altLang="zh-CN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𝑦</m:t>
                                </m:r>
                              </m:e>
                            </m:d>
                            <m:r>
                              <a:rPr lang="en-US" altLang="zh-CN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,</m:t>
                            </m:r>
                            <m:r>
                              <a:rPr lang="en-US" altLang="zh-CN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𝑀</m:t>
                            </m:r>
                            <m:d>
                              <m:dPr>
                                <m:ctrlPr>
                                  <a:rPr lang="en-US" altLang="zh-CN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𝑥</m:t>
                                </m:r>
                                <m:r>
                                  <a:rPr lang="en-US" altLang="zh-CN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−1,</m:t>
                                </m:r>
                                <m:r>
                                  <a:rPr lang="en-US" altLang="zh-CN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𝑦</m:t>
                                </m:r>
                                <m:r>
                                  <a:rPr lang="en-US" altLang="zh-CN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+1</m:t>
                                </m:r>
                              </m:e>
                            </m:d>
                          </m:e>
                        </m:d>
                      </m:e>
                    </m:func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𝑒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endParaRPr lang="en-US" dirty="0" smtClean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800100" lvl="1" indent="-228600" algn="l">
                  <a:spcBef>
                    <a:spcPts val="0"/>
                  </a:spcBef>
                  <a:buClr>
                    <a:srgbClr val="000000"/>
                  </a:buClr>
                  <a:buChar char="●"/>
                </a:pPr>
                <a:r>
                  <a:rPr lang="en-US" altLang="zh-CN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For </a:t>
                </a:r>
                <a:r>
                  <a:rPr lang="en-US" altLang="zh-CN" dirty="0" smtClean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horizontal </a:t>
                </a:r>
                <a:r>
                  <a:rPr lang="en-US" altLang="zh-CN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seams</a:t>
                </a:r>
              </a:p>
              <a:p>
                <a:pPr marL="1143000" lvl="2" indent="-228600" algn="l">
                  <a:spcBef>
                    <a:spcPts val="0"/>
                  </a:spcBef>
                  <a:buClr>
                    <a:srgbClr val="000000"/>
                  </a:buClr>
                  <a:buChar char="●"/>
                </a:pPr>
                <a:r>
                  <a:rPr lang="en-US" altLang="zh-CN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1st </a:t>
                </a:r>
                <a:r>
                  <a:rPr lang="en-US" altLang="zh-CN" dirty="0" smtClean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column: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𝑀</m:t>
                    </m:r>
                    <m:d>
                      <m:dPr>
                        <m:ctrlP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,1</m:t>
                        </m:r>
                      </m:e>
                    </m:d>
                    <m:r>
                      <a:rPr lang="en-US" altLang="zh-CN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altLang="zh-CN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𝑒</m:t>
                    </m:r>
                    <m:r>
                      <a:rPr lang="en-US" altLang="zh-CN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,1)</m:t>
                    </m:r>
                  </m:oMath>
                </a14:m>
                <a:endParaRPr lang="en-US" altLang="zh-CN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1143000" lvl="2" indent="-228600" algn="l">
                  <a:spcBef>
                    <a:spcPts val="0"/>
                  </a:spcBef>
                  <a:buClr>
                    <a:srgbClr val="000000"/>
                  </a:buClr>
                  <a:buChar char="●"/>
                </a:pPr>
                <a:r>
                  <a:rPr lang="en-US" altLang="zh-CN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2nd to last </a:t>
                </a:r>
                <a:r>
                  <a:rPr lang="en-US" altLang="zh-CN" dirty="0" smtClean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columns</a:t>
                </a:r>
                <a:r>
                  <a:rPr lang="en-US" altLang="zh-CN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𝑀</m:t>
                    </m:r>
                    <m:d>
                      <m:dPr>
                        <m:ctrlP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𝑦</m:t>
                        </m:r>
                      </m:e>
                    </m:d>
                    <m:r>
                      <a:rPr lang="en-US" altLang="zh-CN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func>
                      <m:funcPr>
                        <m:ctrlP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min</m:t>
                        </m:r>
                      </m:fName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zh-CN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𝑀</m:t>
                            </m:r>
                            <m:d>
                              <m:dPr>
                                <m:ctrlPr>
                                  <a:rPr lang="en-US" altLang="zh-CN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𝑥</m:t>
                                </m:r>
                                <m:r>
                                  <a:rPr lang="en-US" altLang="zh-CN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−1,</m:t>
                                </m:r>
                                <m:r>
                                  <a:rPr lang="en-US" altLang="zh-CN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𝑦</m:t>
                                </m:r>
                                <m:r>
                                  <a:rPr lang="en-US" altLang="zh-CN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−1</m:t>
                                </m:r>
                              </m:e>
                            </m:d>
                            <m:r>
                              <a:rPr lang="en-US" altLang="zh-CN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,</m:t>
                            </m:r>
                            <m:r>
                              <a:rPr lang="en-US" altLang="zh-CN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𝑀</m:t>
                            </m:r>
                            <m:d>
                              <m:dPr>
                                <m:ctrlPr>
                                  <a:rPr lang="en-US" altLang="zh-CN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𝑥</m:t>
                                </m:r>
                                <m:r>
                                  <a:rPr lang="en-US" altLang="zh-CN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,</m:t>
                                </m:r>
                                <m:r>
                                  <a:rPr lang="en-US" altLang="zh-CN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𝑦</m:t>
                                </m:r>
                                <m:r>
                                  <a:rPr lang="en-US" altLang="zh-CN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−1</m:t>
                                </m:r>
                              </m:e>
                            </m:d>
                            <m:r>
                              <a:rPr lang="en-US" altLang="zh-CN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,</m:t>
                            </m:r>
                            <m:r>
                              <a:rPr lang="en-US" altLang="zh-CN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𝑀</m:t>
                            </m:r>
                            <m:d>
                              <m:dPr>
                                <m:ctrlPr>
                                  <a:rPr lang="en-US" altLang="zh-CN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𝑥</m:t>
                                </m:r>
                                <m:r>
                                  <a:rPr lang="en-US" altLang="zh-CN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+</m:t>
                                </m:r>
                                <m:r>
                                  <a:rPr lang="en-US" altLang="zh-CN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1,</m:t>
                                </m:r>
                                <m:r>
                                  <a:rPr lang="en-US" altLang="zh-CN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𝑦</m:t>
                                </m:r>
                                <m:r>
                                  <a:rPr lang="en-US" altLang="zh-CN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−</m:t>
                                </m:r>
                                <m:r>
                                  <a:rPr lang="en-US" altLang="zh-CN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1</m:t>
                                </m:r>
                              </m:e>
                            </m:d>
                          </m:e>
                        </m:d>
                      </m:e>
                    </m:func>
                    <m:r>
                      <a:rPr lang="en-US" altLang="zh-CN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altLang="zh-CN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𝑒</m:t>
                    </m:r>
                    <m:r>
                      <a:rPr lang="en-US" altLang="zh-CN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altLang="zh-CN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altLang="zh-CN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  <m:r>
                      <a:rPr lang="en-US" altLang="zh-CN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  <m:r>
                      <a:rPr lang="en-US" altLang="zh-CN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endParaRPr lang="en-US" altLang="zh-CN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800100" lvl="1" indent="-228600" algn="l">
                  <a:spcBef>
                    <a:spcPts val="0"/>
                  </a:spcBef>
                  <a:buClr>
                    <a:srgbClr val="000000"/>
                  </a:buClr>
                  <a:buChar char="●"/>
                </a:pPr>
                <a:r>
                  <a:rPr lang="en-US" dirty="0" smtClean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Find the minimum entry in the last row(column), and use backtracking to find optimal seam</a:t>
                </a:r>
              </a:p>
            </p:txBody>
          </p:sp>
        </mc:Choice>
        <mc:Fallback xmlns="">
          <p:sp>
            <p:nvSpPr>
              <p:cNvPr id="163" name="Shape 163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518900" y="882272"/>
                <a:ext cx="8149612" cy="3711675"/>
              </a:xfrm>
              <a:prstGeom prst="rect">
                <a:avLst/>
              </a:prstGeom>
              <a:blipFill rotWithShape="0">
                <a:blip r:embed="rId3"/>
                <a:stretch>
                  <a:fillRect r="-1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496" y="3434944"/>
            <a:ext cx="2388414" cy="159227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4842" y="3434944"/>
            <a:ext cx="2388415" cy="159227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84224" y="4750221"/>
            <a:ext cx="2127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 smtClean="0">
                <a:solidFill>
                  <a:schemeClr val="bg1"/>
                </a:solidFill>
              </a:rPr>
              <a:t>Optimal horizontal seam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3775" y="4750221"/>
            <a:ext cx="2127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 smtClean="0">
                <a:solidFill>
                  <a:schemeClr val="bg1"/>
                </a:solidFill>
              </a:rPr>
              <a:t>Optimal vertical seam</a:t>
            </a:r>
            <a:endParaRPr lang="en-US" sz="1200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33860" y="3434944"/>
            <a:ext cx="1253179" cy="82725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93058" y="3431206"/>
            <a:ext cx="1253179" cy="827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647741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 txBox="1">
            <a:spLocks noGrp="1"/>
          </p:cNvSpPr>
          <p:nvPr>
            <p:ph type="ctrTitle"/>
          </p:nvPr>
        </p:nvSpPr>
        <p:spPr>
          <a:xfrm>
            <a:off x="1313250" y="205437"/>
            <a:ext cx="6517500" cy="743100"/>
          </a:xfrm>
          <a:prstGeom prst="rect">
            <a:avLst/>
          </a:prstGeom>
        </p:spPr>
        <p:txBody>
          <a:bodyPr lIns="68575" tIns="68575" rIns="68575" bIns="68575" anchor="b" anchorCtr="0">
            <a:noAutofit/>
          </a:bodyPr>
          <a:lstStyle/>
          <a:p>
            <a:pPr lvl="0"/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Seam Carving Method</a:t>
            </a:r>
            <a:endParaRPr lang="en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3" name="Shape 163"/>
              <p:cNvSpPr txBox="1">
                <a:spLocks noGrp="1"/>
              </p:cNvSpPr>
              <p:nvPr>
                <p:ph type="subTitle" idx="1"/>
              </p:nvPr>
            </p:nvSpPr>
            <p:spPr>
              <a:xfrm>
                <a:off x="518900" y="882272"/>
                <a:ext cx="8149612" cy="3711675"/>
              </a:xfrm>
              <a:prstGeom prst="rect">
                <a:avLst/>
              </a:prstGeom>
            </p:spPr>
            <p:txBody>
              <a:bodyPr lIns="68575" tIns="68575" rIns="68575" bIns="68575" anchor="t" anchorCtr="0">
                <a:noAutofit/>
              </a:bodyPr>
              <a:lstStyle/>
              <a:p>
                <a:pPr marL="457200" lvl="0" indent="-228600" algn="l">
                  <a:spcBef>
                    <a:spcPts val="0"/>
                  </a:spcBef>
                  <a:buClr>
                    <a:srgbClr val="000000"/>
                  </a:buClr>
                  <a:buChar char="●"/>
                </a:pPr>
                <a:r>
                  <a:rPr lang="en-US" dirty="0" smtClean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Algorithm for image shrinking</a:t>
                </a:r>
              </a:p>
              <a:p>
                <a:pPr marL="914400" lvl="1" indent="-342900" algn="l">
                  <a:spcBef>
                    <a:spcPts val="0"/>
                  </a:spcBef>
                  <a:buClr>
                    <a:srgbClr val="000000"/>
                  </a:buClr>
                  <a:buAutoNum type="arabicParenBoth"/>
                </a:pPr>
                <a:r>
                  <a:rPr lang="en-US" dirty="0" smtClean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Calculate the number of rows (columns) to be removed: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𝑁</m:t>
                    </m:r>
                  </m:oMath>
                </a14:m>
                <a:endParaRPr lang="en-US" dirty="0" smtClean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914400" lvl="1" indent="-342900" algn="l">
                  <a:spcBef>
                    <a:spcPts val="0"/>
                  </a:spcBef>
                  <a:buClr>
                    <a:srgbClr val="000000"/>
                  </a:buClr>
                  <a:buAutoNum type="arabicParenBoth"/>
                </a:pPr>
                <a:r>
                  <a:rPr lang="en-US" dirty="0" smtClean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for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𝑖</m:t>
                    </m:r>
                  </m:oMath>
                </a14:m>
                <a:r>
                  <a:rPr lang="en-US" dirty="0" smtClean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from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1</m:t>
                    </m:r>
                  </m:oMath>
                </a14:m>
                <a:r>
                  <a:rPr lang="en-US" dirty="0" smtClean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to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𝑁</m:t>
                    </m:r>
                  </m:oMath>
                </a14:m>
                <a:endParaRPr lang="en-US" dirty="0" smtClean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914400" lvl="2" algn="l">
                  <a:spcBef>
                    <a:spcPts val="0"/>
                  </a:spcBef>
                  <a:buClr>
                    <a:srgbClr val="000000"/>
                  </a:buClr>
                </a:pPr>
                <a:r>
                  <a:rPr lang="en-US" dirty="0" smtClean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     Find the horizontal (vertical) seam with minimum energy</a:t>
                </a:r>
              </a:p>
              <a:p>
                <a:pPr marL="914400" lvl="2" algn="l">
                  <a:spcBef>
                    <a:spcPts val="0"/>
                  </a:spcBef>
                  <a:buClr>
                    <a:srgbClr val="000000"/>
                  </a:buClr>
                </a:pPr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dirty="0" smtClean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    Delete all pixels in this seam</a:t>
                </a:r>
              </a:p>
              <a:p>
                <a:pPr marL="571500" lvl="1" algn="l">
                  <a:spcBef>
                    <a:spcPts val="0"/>
                  </a:spcBef>
                  <a:buClr>
                    <a:srgbClr val="000000"/>
                  </a:buClr>
                </a:pPr>
                <a:r>
                  <a:rPr lang="en-US" dirty="0" smtClean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(3)  Output resized image</a:t>
                </a:r>
              </a:p>
            </p:txBody>
          </p:sp>
        </mc:Choice>
        <mc:Fallback xmlns="">
          <p:sp>
            <p:nvSpPr>
              <p:cNvPr id="163" name="Shape 163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518900" y="882272"/>
                <a:ext cx="8149612" cy="371167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110" y="2692758"/>
            <a:ext cx="2851784" cy="190118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4499" y="2692758"/>
            <a:ext cx="2202156" cy="189943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560" y="2692758"/>
            <a:ext cx="2196221" cy="189943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519574" y="4592192"/>
            <a:ext cx="13503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chemeClr val="tx1"/>
                </a:solidFill>
              </a:rPr>
              <a:t>Original image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794930" y="4592191"/>
            <a:ext cx="21390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chemeClr val="tx1"/>
                </a:solidFill>
              </a:rPr>
              <a:t>Shrinking by resampling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864579" y="4590974"/>
            <a:ext cx="21390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chemeClr val="tx1"/>
                </a:solidFill>
              </a:rPr>
              <a:t>Seam carving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1006257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 txBox="1">
            <a:spLocks noGrp="1"/>
          </p:cNvSpPr>
          <p:nvPr>
            <p:ph type="ctrTitle"/>
          </p:nvPr>
        </p:nvSpPr>
        <p:spPr>
          <a:xfrm>
            <a:off x="1313250" y="205437"/>
            <a:ext cx="6517500" cy="743100"/>
          </a:xfrm>
          <a:prstGeom prst="rect">
            <a:avLst/>
          </a:prstGeom>
        </p:spPr>
        <p:txBody>
          <a:bodyPr lIns="68575" tIns="68575" rIns="68575" bIns="68575" anchor="b" anchorCtr="0">
            <a:noAutofit/>
          </a:bodyPr>
          <a:lstStyle/>
          <a:p>
            <a:pPr lvl="0"/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Seam Carving Method</a:t>
            </a:r>
            <a:endParaRPr lang="en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3" name="Shape 163"/>
              <p:cNvSpPr txBox="1">
                <a:spLocks noGrp="1"/>
              </p:cNvSpPr>
              <p:nvPr>
                <p:ph type="subTitle" idx="1"/>
              </p:nvPr>
            </p:nvSpPr>
            <p:spPr>
              <a:xfrm>
                <a:off x="518900" y="882272"/>
                <a:ext cx="8149612" cy="3711675"/>
              </a:xfrm>
              <a:prstGeom prst="rect">
                <a:avLst/>
              </a:prstGeom>
            </p:spPr>
            <p:txBody>
              <a:bodyPr lIns="68575" tIns="68575" rIns="68575" bIns="68575" anchor="t" anchorCtr="0">
                <a:noAutofit/>
              </a:bodyPr>
              <a:lstStyle/>
              <a:p>
                <a:pPr marL="457200" lvl="0" indent="-228600" algn="l">
                  <a:spcBef>
                    <a:spcPts val="0"/>
                  </a:spcBef>
                  <a:buClr>
                    <a:srgbClr val="000000"/>
                  </a:buClr>
                  <a:buChar char="●"/>
                </a:pPr>
                <a:r>
                  <a:rPr lang="en-US" dirty="0" smtClean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Algorithm for image enlarging</a:t>
                </a:r>
              </a:p>
              <a:p>
                <a:pPr marL="914400" lvl="1" indent="-342900" algn="l">
                  <a:spcBef>
                    <a:spcPts val="0"/>
                  </a:spcBef>
                  <a:buClr>
                    <a:srgbClr val="000000"/>
                  </a:buClr>
                  <a:buAutoNum type="arabicParenBoth"/>
                </a:pPr>
                <a:r>
                  <a:rPr lang="en-US" dirty="0" smtClean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Calculate the number of rows (columns) to be copied: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𝑁</m:t>
                    </m:r>
                  </m:oMath>
                </a14:m>
                <a:endParaRPr lang="en-US" dirty="0" smtClean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914400" lvl="1" indent="-342900" algn="l">
                  <a:spcBef>
                    <a:spcPts val="0"/>
                  </a:spcBef>
                  <a:buClr>
                    <a:srgbClr val="000000"/>
                  </a:buClr>
                  <a:buAutoNum type="arabicParenBoth"/>
                </a:pPr>
                <a:r>
                  <a:rPr lang="en-US" dirty="0" smtClean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Find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𝑁</m:t>
                    </m:r>
                  </m:oMath>
                </a14:m>
                <a:r>
                  <a:rPr lang="en-US" dirty="0" smtClean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different horizontal (vertical) seams with minimum energy</a:t>
                </a:r>
              </a:p>
              <a:p>
                <a:pPr marL="914400" lvl="1" indent="-342900" algn="l">
                  <a:spcBef>
                    <a:spcPts val="0"/>
                  </a:spcBef>
                  <a:buClr>
                    <a:srgbClr val="000000"/>
                  </a:buClr>
                  <a:buAutoNum type="arabicParenBoth"/>
                </a:pPr>
                <a:r>
                  <a:rPr lang="en-US" dirty="0" smtClean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Duplicate pixels in these seams</a:t>
                </a:r>
              </a:p>
              <a:p>
                <a:pPr marL="914400" lvl="1" indent="-342900" algn="l">
                  <a:spcBef>
                    <a:spcPts val="0"/>
                  </a:spcBef>
                  <a:buClr>
                    <a:srgbClr val="000000"/>
                  </a:buClr>
                  <a:buAutoNum type="arabicParenBoth"/>
                </a:pPr>
                <a:r>
                  <a:rPr lang="en-US" dirty="0" smtClean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Output resized image</a:t>
                </a:r>
              </a:p>
            </p:txBody>
          </p:sp>
        </mc:Choice>
        <mc:Fallback xmlns="">
          <p:sp>
            <p:nvSpPr>
              <p:cNvPr id="163" name="Shape 163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518900" y="882272"/>
                <a:ext cx="8149612" cy="371167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666" y="2716950"/>
            <a:ext cx="2431444" cy="162096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980220" y="4335478"/>
            <a:ext cx="13503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chemeClr val="tx1"/>
                </a:solidFill>
              </a:rPr>
              <a:t>Original image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765538" y="4335478"/>
            <a:ext cx="21390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chemeClr val="tx1"/>
                </a:solidFill>
              </a:rPr>
              <a:t>Enlarged image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7799" y="2716511"/>
            <a:ext cx="2427642" cy="161842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2131" y="2716511"/>
            <a:ext cx="3277316" cy="161842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913769" y="4337377"/>
            <a:ext cx="21390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chemeClr val="tx1"/>
                </a:solidFill>
              </a:rPr>
              <a:t>Seams to be copied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4454110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 txBox="1">
            <a:spLocks noGrp="1"/>
          </p:cNvSpPr>
          <p:nvPr>
            <p:ph type="ctrTitle"/>
          </p:nvPr>
        </p:nvSpPr>
        <p:spPr>
          <a:xfrm>
            <a:off x="1313250" y="205437"/>
            <a:ext cx="6517500" cy="743100"/>
          </a:xfrm>
          <a:prstGeom prst="rect">
            <a:avLst/>
          </a:prstGeom>
        </p:spPr>
        <p:txBody>
          <a:bodyPr lIns="68575" tIns="68575" rIns="68575" bIns="68575" anchor="b" anchorCtr="0">
            <a:noAutofit/>
          </a:bodyPr>
          <a:lstStyle/>
          <a:p>
            <a:pPr lvl="0"/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Seam Carving Method</a:t>
            </a:r>
            <a:endParaRPr lang="en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3" name="Shape 163"/>
          <p:cNvSpPr txBox="1">
            <a:spLocks noGrp="1"/>
          </p:cNvSpPr>
          <p:nvPr>
            <p:ph type="subTitle" idx="1"/>
          </p:nvPr>
        </p:nvSpPr>
        <p:spPr>
          <a:xfrm>
            <a:off x="518900" y="882272"/>
            <a:ext cx="8149612" cy="3711675"/>
          </a:xfrm>
          <a:prstGeom prst="rect">
            <a:avLst/>
          </a:prstGeom>
        </p:spPr>
        <p:txBody>
          <a:bodyPr lIns="68575" tIns="68575" rIns="68575" bIns="68575" anchor="t" anchorCtr="0">
            <a:noAutofit/>
          </a:bodyPr>
          <a:lstStyle/>
          <a:p>
            <a:pPr marL="457200" lvl="0" indent="-228600" algn="l">
              <a:spcBef>
                <a:spcPts val="0"/>
              </a:spcBef>
              <a:buClr>
                <a:srgbClr val="000000"/>
              </a:buClr>
              <a:buChar char="●"/>
            </a:pPr>
            <a:r>
              <a:rPr lang="en-US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Shrinking in one dimension and enlarging in the other</a:t>
            </a:r>
            <a:r>
              <a:rPr lang="en-US" altLang="zh-CN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dimension</a:t>
            </a:r>
            <a:endParaRPr lang="en-US" dirty="0" smtClean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532" y="1677400"/>
            <a:ext cx="3717849" cy="247856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821468" y="4155965"/>
            <a:ext cx="13503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chemeClr val="tx1"/>
                </a:solidFill>
              </a:rPr>
              <a:t>Original image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386120" y="4496466"/>
            <a:ext cx="24181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chemeClr val="tx1"/>
                </a:solidFill>
              </a:rPr>
              <a:t>Resizing by seam carving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525794" y="2868951"/>
            <a:ext cx="21390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chemeClr val="tx1"/>
                </a:solidFill>
              </a:rPr>
              <a:t>Resizing by resampling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3553" y="1578474"/>
            <a:ext cx="3738655" cy="129237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3553" y="3207324"/>
            <a:ext cx="3738655" cy="1292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938358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 txBox="1">
            <a:spLocks noGrp="1"/>
          </p:cNvSpPr>
          <p:nvPr>
            <p:ph type="ctrTitle"/>
          </p:nvPr>
        </p:nvSpPr>
        <p:spPr>
          <a:xfrm>
            <a:off x="1313250" y="205437"/>
            <a:ext cx="6517500" cy="743100"/>
          </a:xfrm>
          <a:prstGeom prst="rect">
            <a:avLst/>
          </a:prstGeom>
        </p:spPr>
        <p:txBody>
          <a:bodyPr lIns="68575" tIns="68575" rIns="68575" bIns="68575" anchor="b" anchorCtr="0">
            <a:noAutofit/>
          </a:bodyPr>
          <a:lstStyle/>
          <a:p>
            <a:pPr lvl="0"/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Other results</a:t>
            </a:r>
            <a:endParaRPr lang="en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3" name="Shape 163"/>
          <p:cNvSpPr txBox="1">
            <a:spLocks noGrp="1"/>
          </p:cNvSpPr>
          <p:nvPr>
            <p:ph type="subTitle" idx="1"/>
          </p:nvPr>
        </p:nvSpPr>
        <p:spPr>
          <a:xfrm>
            <a:off x="518900" y="882272"/>
            <a:ext cx="8149612" cy="3711675"/>
          </a:xfrm>
          <a:prstGeom prst="rect">
            <a:avLst/>
          </a:prstGeom>
        </p:spPr>
        <p:txBody>
          <a:bodyPr lIns="68575" tIns="68575" rIns="68575" bIns="68575" anchor="t" anchorCtr="0">
            <a:noAutofit/>
          </a:bodyPr>
          <a:lstStyle/>
          <a:p>
            <a:pPr marL="457200" lvl="0" indent="-228600" algn="l">
              <a:spcBef>
                <a:spcPts val="0"/>
              </a:spcBef>
              <a:buClr>
                <a:srgbClr val="000000"/>
              </a:buClr>
              <a:buChar char="●"/>
            </a:pPr>
            <a:r>
              <a:rPr lang="en-US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Image shrinking</a:t>
            </a:r>
          </a:p>
        </p:txBody>
      </p:sp>
      <p:pic>
        <p:nvPicPr>
          <p:cNvPr id="10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3250" y="1303354"/>
            <a:ext cx="1881432" cy="18814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3249" y="3366800"/>
            <a:ext cx="1469869" cy="146986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1424" y="1303354"/>
            <a:ext cx="1881432" cy="188143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1423" y="3366800"/>
            <a:ext cx="1469869" cy="146986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6796" y="1303354"/>
            <a:ext cx="1881432" cy="188143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6795" y="3366800"/>
            <a:ext cx="1469869" cy="1469869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401158" y="1986412"/>
            <a:ext cx="11672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Original</a:t>
            </a:r>
          </a:p>
          <a:p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512x512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97983" y="3840124"/>
            <a:ext cx="11672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Output</a:t>
            </a:r>
          </a:p>
          <a:p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400x400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4242417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roplet">
  <a:themeElements>
    <a:clrScheme name="Droplet">
      <a:dk1>
        <a:srgbClr val="000000"/>
      </a:dk1>
      <a:lt1>
        <a:srgbClr val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197</TotalTime>
  <Words>961</Words>
  <Application>Microsoft Office PowerPoint</Application>
  <PresentationFormat>On-screen Show (16:9)</PresentationFormat>
  <Paragraphs>120</Paragraphs>
  <Slides>17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Questrial</vt:lpstr>
      <vt:lpstr>Arial</vt:lpstr>
      <vt:lpstr>Calibri</vt:lpstr>
      <vt:lpstr>Cambria Math</vt:lpstr>
      <vt:lpstr>Droplet</vt:lpstr>
      <vt:lpstr>Content-aware Resizing of Images</vt:lpstr>
      <vt:lpstr>Problem</vt:lpstr>
      <vt:lpstr>Seam Carving Method</vt:lpstr>
      <vt:lpstr>Seam Carving Method</vt:lpstr>
      <vt:lpstr>Seam Carving Method</vt:lpstr>
      <vt:lpstr>Seam Carving Method</vt:lpstr>
      <vt:lpstr>Seam Carving Method</vt:lpstr>
      <vt:lpstr>Seam Carving Method</vt:lpstr>
      <vt:lpstr>Other results</vt:lpstr>
      <vt:lpstr>Other results</vt:lpstr>
      <vt:lpstr>Other results</vt:lpstr>
      <vt:lpstr>Other results</vt:lpstr>
      <vt:lpstr>Histogram-Based Approach to Image Resizing</vt:lpstr>
      <vt:lpstr> Improved Results</vt:lpstr>
      <vt:lpstr>Conclusions</vt:lpstr>
      <vt:lpstr>References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Random Forest and Boosting</dc:title>
  <dc:creator>zhaojy</dc:creator>
  <cp:lastModifiedBy>Jinyuan Zhao</cp:lastModifiedBy>
  <cp:revision>27</cp:revision>
  <dcterms:modified xsi:type="dcterms:W3CDTF">2016-12-06T01:49:32Z</dcterms:modified>
</cp:coreProperties>
</file>